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441" r:id="rId3"/>
    <p:sldId id="451" r:id="rId4"/>
    <p:sldId id="452" r:id="rId5"/>
    <p:sldId id="453" r:id="rId6"/>
    <p:sldId id="455" r:id="rId7"/>
    <p:sldId id="454" r:id="rId8"/>
    <p:sldId id="430" r:id="rId9"/>
  </p:sldIdLst>
  <p:sldSz cx="12192000" cy="6858000"/>
  <p:notesSz cx="6858000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9C9"/>
    <a:srgbClr val="C40000"/>
    <a:srgbClr val="246988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Μεσαίο στυλ 2 - Έμφαση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5" autoAdjust="0"/>
    <p:restoredTop sz="95405" autoAdjust="0"/>
  </p:normalViewPr>
  <p:slideViewPr>
    <p:cSldViewPr snapToGrid="0">
      <p:cViewPr varScale="1">
        <p:scale>
          <a:sx n="110" d="100"/>
          <a:sy n="110" d="100"/>
        </p:scale>
        <p:origin x="738" y="114"/>
      </p:cViewPr>
      <p:guideLst>
        <p:guide orient="horz" pos="2136"/>
        <p:guide pos="3912"/>
      </p:guideLst>
    </p:cSldViewPr>
  </p:slideViewPr>
  <p:outlineViewPr>
    <p:cViewPr>
      <p:scale>
        <a:sx n="100" d="100"/>
        <a:sy n="100" d="100"/>
      </p:scale>
      <p:origin x="0" y="-4174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928;&#917;&#929;&#921;&#934;&#917;&#929;&#917;&#921;&#913;\2021-2027\_&#917;&#928;&#921;&#932;&#929;&#927;&#928;&#919;%20&#928;&#913;&#929;&#913;&#922;&#927;&#923;&#927;&#933;&#920;&#919;&#931;&#919;&#931;%2021_27\&#931;&#933;&#925;&#917;&#916;&#929;&#921;&#913;&#931;&#917;&#921;&#931;%20&#917;&#960;&#928;&#945;\3&#951;%20&#931;&#965;&#957;&#949;&#948;&#961;&#943;&#945;&#963;&#951;%20&#917;&#960;&#928;&#945;_&#921;&#959;&#973;&#957;&#953;&#959;&#962;%202024\&#960;&#943;&#957;&#945;&#954;&#949;&#962;\&#933;&#955;&#959;&#960;&#959;&#943;&#951;&#963;&#951;%202024_14-20F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&#928;&#917;&#929;&#921;&#934;&#917;&#929;&#917;&#921;&#913;\2021-2027\_&#917;&#928;&#921;&#932;&#929;&#927;&#928;&#919;%20&#928;&#913;&#929;&#913;&#922;&#927;&#923;&#927;&#933;&#920;&#919;&#931;&#919;&#931;%2021_27\&#931;&#933;&#925;&#917;&#916;&#929;&#921;&#913;&#931;&#917;&#921;&#931;%20&#917;&#960;&#928;&#945;\3&#951;%20&#931;&#965;&#957;&#949;&#948;&#961;&#943;&#945;&#963;&#951;%20&#917;&#960;&#928;&#945;_&#921;&#959;&#973;&#957;&#953;&#959;&#962;%202024\&#960;&#943;&#957;&#945;&#954;&#949;&#962;\1.%20&#927;&#953;&#954;&#959;&#957;&#959;&#956;&#953;&#954;&#940;%20&#963;&#964;&#959;&#953;&#967;&#949;&#943;&#945;%20&#941;&#961;&#947;&#969;&#957;%20&#945;&#957;&#940;%20mis_3.3.1._12-6-202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650063079883759"/>
          <c:y val="0.12178962154256523"/>
          <c:w val="0.44574139102950083"/>
          <c:h val="0.7896230364810513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88E-4ED5-A083-67327332E5D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88E-4ED5-A083-67327332E5D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88E-4ED5-A083-67327332E5D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88E-4ED5-A083-67327332E5D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88E-4ED5-A083-67327332E5D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88E-4ED5-A083-67327332E5D5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88E-4ED5-A083-67327332E5D5}"/>
              </c:ext>
            </c:extLst>
          </c:dPt>
          <c:dPt>
            <c:idx val="7"/>
            <c:bubble3D val="0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88E-4ED5-A083-67327332E5D5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188E-4ED5-A083-67327332E5D5}"/>
              </c:ext>
            </c:extLst>
          </c:dPt>
          <c:dPt>
            <c:idx val="9"/>
            <c:bubble3D val="0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188E-4ED5-A083-67327332E5D5}"/>
              </c:ext>
            </c:extLst>
          </c:dPt>
          <c:dPt>
            <c:idx val="10"/>
            <c:bubble3D val="0"/>
            <c:spPr>
              <a:gradFill>
                <a:gsLst>
                  <a:gs pos="100000">
                    <a:schemeClr val="accent5">
                      <a:lumMod val="60000"/>
                      <a:lumMod val="60000"/>
                      <a:lumOff val="40000"/>
                    </a:schemeClr>
                  </a:gs>
                  <a:gs pos="0">
                    <a:schemeClr val="accent5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188E-4ED5-A083-67327332E5D5}"/>
              </c:ext>
            </c:extLst>
          </c:dPt>
          <c:dPt>
            <c:idx val="11"/>
            <c:bubble3D val="0"/>
            <c:spPr>
              <a:gradFill>
                <a:gsLst>
                  <a:gs pos="100000">
                    <a:schemeClr val="accent6">
                      <a:lumMod val="60000"/>
                      <a:lumMod val="60000"/>
                      <a:lumOff val="40000"/>
                    </a:schemeClr>
                  </a:gs>
                  <a:gs pos="0">
                    <a:schemeClr val="accent6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188E-4ED5-A083-67327332E5D5}"/>
              </c:ext>
            </c:extLst>
          </c:dPt>
          <c:dPt>
            <c:idx val="12"/>
            <c:bubble3D val="0"/>
            <c:spPr>
              <a:gradFill>
                <a:gsLst>
                  <a:gs pos="100000">
                    <a:schemeClr val="accent1">
                      <a:lumMod val="80000"/>
                      <a:lumOff val="20000"/>
                      <a:lumMod val="60000"/>
                      <a:lumOff val="40000"/>
                    </a:schemeClr>
                  </a:gs>
                  <a:gs pos="0">
                    <a:schemeClr val="accent1">
                      <a:lumMod val="80000"/>
                      <a:lumOff val="2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188E-4ED5-A083-67327332E5D5}"/>
              </c:ext>
            </c:extLst>
          </c:dPt>
          <c:dLbls>
            <c:dLbl>
              <c:idx val="0"/>
              <c:layout>
                <c:manualLayout>
                  <c:x val="9.1447398225987853E-2"/>
                  <c:y val="-0.129256212915873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8E-4ED5-A083-67327332E5D5}"/>
                </c:ext>
              </c:extLst>
            </c:dLbl>
            <c:dLbl>
              <c:idx val="1"/>
              <c:layout>
                <c:manualLayout>
                  <c:x val="0.21189458451786139"/>
                  <c:y val="-2.809917282230306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88E-4ED5-A083-67327332E5D5}"/>
                </c:ext>
              </c:extLst>
            </c:dLbl>
            <c:dLbl>
              <c:idx val="2"/>
              <c:layout>
                <c:manualLayout>
                  <c:x val="0.1465099698666357"/>
                  <c:y val="-1.311294731707478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88E-4ED5-A083-67327332E5D5}"/>
                </c:ext>
              </c:extLst>
            </c:dLbl>
            <c:dLbl>
              <c:idx val="3"/>
              <c:layout>
                <c:manualLayout>
                  <c:x val="0.17072649381153404"/>
                  <c:y val="-6.181818020906676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88E-4ED5-A083-67327332E5D5}"/>
                </c:ext>
              </c:extLst>
            </c:dLbl>
            <c:dLbl>
              <c:idx val="4"/>
              <c:layout>
                <c:manualLayout>
                  <c:x val="0.13803418648592106"/>
                  <c:y val="2.622589463414943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88E-4ED5-A083-67327332E5D5}"/>
                </c:ext>
              </c:extLst>
            </c:dLbl>
            <c:dLbl>
              <c:idx val="5"/>
              <c:layout>
                <c:manualLayout>
                  <c:x val="0.1574074056418398"/>
                  <c:y val="2.247933825784243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88E-4ED5-A083-67327332E5D5}"/>
                </c:ext>
              </c:extLst>
            </c:dLbl>
            <c:dLbl>
              <c:idx val="6"/>
              <c:layout>
                <c:manualLayout>
                  <c:x val="0.17435897240326872"/>
                  <c:y val="-1.12396691289212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88E-4ED5-A083-67327332E5D5}"/>
                </c:ext>
              </c:extLst>
            </c:dLbl>
            <c:dLbl>
              <c:idx val="7"/>
              <c:layout>
                <c:manualLayout>
                  <c:x val="0.17556979860051372"/>
                  <c:y val="6.931129296168084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88E-4ED5-A083-67327332E5D5}"/>
                </c:ext>
              </c:extLst>
            </c:dLbl>
            <c:dLbl>
              <c:idx val="8"/>
              <c:layout>
                <c:manualLayout>
                  <c:x val="-0.18888888677020785"/>
                  <c:y val="5.61983456446059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88E-4ED5-A083-67327332E5D5}"/>
                </c:ext>
              </c:extLst>
            </c:dLbl>
            <c:dLbl>
              <c:idx val="9"/>
              <c:layout>
                <c:manualLayout>
                  <c:x val="-0.15498575324735006"/>
                  <c:y val="-5.245178926829901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88E-4ED5-A083-67327332E5D5}"/>
                </c:ext>
              </c:extLst>
            </c:dLbl>
            <c:dLbl>
              <c:idx val="10"/>
              <c:layout>
                <c:manualLayout>
                  <c:x val="-0.22632757755893584"/>
                  <c:y val="2.57276583952280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88E-4ED5-A083-67327332E5D5}"/>
                </c:ext>
              </c:extLst>
            </c:dLbl>
            <c:dLbl>
              <c:idx val="11"/>
              <c:layout>
                <c:manualLayout>
                  <c:x val="-0.21159958150510397"/>
                  <c:y val="-7.493108379485996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188E-4ED5-A083-67327332E5D5}"/>
                </c:ext>
              </c:extLst>
            </c:dLbl>
            <c:dLbl>
              <c:idx val="12"/>
              <c:layout>
                <c:manualLayout>
                  <c:x val="-9.4485671982176167E-2"/>
                  <c:y val="-0.1460973129309247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88E-4ED5-A083-67327332E5D5}"/>
                </c:ext>
              </c:extLst>
            </c:dLbl>
            <c:spPr>
              <a:solidFill>
                <a:sysClr val="window" lastClr="FFFFFF">
                  <a:alpha val="75000"/>
                </a:sysClr>
              </a:solidFill>
              <a:ln w="9525"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Εξειδίκευση!$M$25:$M$37</c:f>
              <c:strCache>
                <c:ptCount val="13"/>
                <c:pt idx="0">
                  <c:v>ΑΠ1: Ενίσχυση της έρευνας, της τεχνολογικής ανάπτυξης και της καινοτομίας</c:v>
                </c:pt>
                <c:pt idx="1">
                  <c:v>ΑΠ2: Βελτίωση της πρόσβασης, της χρήσης και της ποιότητας των τεχνολογιών των πληροφοριών και των επικοινωνιών</c:v>
                </c:pt>
                <c:pt idx="2">
                  <c:v>ΑΠ3: Βελτίωση της ανταγωνιστικότητας των μικρομεσαίων επιχειρήσεων</c:v>
                </c:pt>
                <c:pt idx="3">
                  <c:v>ΑΠ4: Υποστήριξη της μετάβασης προς μια οικονομία χαμηλών εκπομπών διοξειδίου του άνθρακα σε όλους τους τομείς</c:v>
                </c:pt>
                <c:pt idx="4">
                  <c:v>ΑΠ5: Προώθηση της προσαρμογής στην κλιματική αλλαγή, της πρόληψης και της διαχείρισης κινδύνων</c:v>
                </c:pt>
                <c:pt idx="5">
                  <c:v>ΑΠ6: Προστασία του περιβάλλοντος και προώθηση της αποδοτικότητας των πόρων</c:v>
                </c:pt>
                <c:pt idx="6">
                  <c:v>ΑΠ7: Προώθηση των βιώσιμων μεταφορών και άρση των προβλημάτων σε βασικές υποδομές δικτύων</c:v>
                </c:pt>
                <c:pt idx="7">
                  <c:v>ΑΠ8: Προώθηση της βιώσιμης απασχόλησης υψηλής ποιότητας και υποστήριξη της κινητικότητας των εργαζομένων</c:v>
                </c:pt>
                <c:pt idx="8">
                  <c:v>ΑΠ9: Προώθηση της κοινωνικής ένταξης και καταπολέμηση της φτώχειας - ΕΤΠΑ</c:v>
                </c:pt>
                <c:pt idx="9">
                  <c:v>ΑΠ10: Προώθηση της κοινωνικής ένταξης και καταπολέμηση της φτώχειας - ΕΚΤ</c:v>
                </c:pt>
                <c:pt idx="10">
                  <c:v>ΑΠ11: Επένδυση στην εκπαίδευση, την απόκτηση δεξιοτήτων και τη διά βίου μάθηση</c:v>
                </c:pt>
                <c:pt idx="11">
                  <c:v>ΑΠ12: Τεχνική Βοήθεια ΕΤΠΑ</c:v>
                </c:pt>
                <c:pt idx="12">
                  <c:v>ΑΠ13: Τεχνική Βοήθεια ΕΚΤ</c:v>
                </c:pt>
              </c:strCache>
            </c:strRef>
          </c:cat>
          <c:val>
            <c:numRef>
              <c:f>Εξειδίκευση!$N$25:$N$37</c:f>
              <c:numCache>
                <c:formatCode>#,##0\ "€"</c:formatCode>
                <c:ptCount val="13"/>
                <c:pt idx="0">
                  <c:v>6194716</c:v>
                </c:pt>
                <c:pt idx="1">
                  <c:v>5507216</c:v>
                </c:pt>
                <c:pt idx="2">
                  <c:v>29460000</c:v>
                </c:pt>
                <c:pt idx="3">
                  <c:v>6500000</c:v>
                </c:pt>
                <c:pt idx="4">
                  <c:v>5280000</c:v>
                </c:pt>
                <c:pt idx="5">
                  <c:v>15595208</c:v>
                </c:pt>
                <c:pt idx="6">
                  <c:v>18192084</c:v>
                </c:pt>
                <c:pt idx="7">
                  <c:v>1200000</c:v>
                </c:pt>
                <c:pt idx="8">
                  <c:v>33030488</c:v>
                </c:pt>
                <c:pt idx="9">
                  <c:v>61570786</c:v>
                </c:pt>
                <c:pt idx="10">
                  <c:v>6200000</c:v>
                </c:pt>
                <c:pt idx="11">
                  <c:v>3734196</c:v>
                </c:pt>
                <c:pt idx="12">
                  <c:v>763702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188E-4ED5-A083-67327332E5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Sheet1!$AF$1601</c:f>
              <c:strCache>
                <c:ptCount val="1"/>
                <c:pt idx="0">
                  <c:v>Απορρόφηση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3.5500000000000025E-2"/>
                  <c:y val="-5.09259259259259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6D-4EB5-B8DF-89FB45BE353D}"/>
                </c:ext>
              </c:extLst>
            </c:dLbl>
            <c:dLbl>
              <c:idx val="1"/>
              <c:layout>
                <c:manualLayout>
                  <c:x val="-6.3000000000000028E-2"/>
                  <c:y val="-0.10185185185185185"/>
                </c:manualLayout>
              </c:layout>
              <c:tx>
                <c:rich>
                  <a:bodyPr/>
                  <a:lstStyle/>
                  <a:p>
                    <a:fld id="{D489A2F1-D504-4AFF-8465-33440B0FD745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7,14%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A6D-4EB5-B8DF-89FB45BE353D}"/>
                </c:ext>
              </c:extLst>
            </c:dLbl>
            <c:dLbl>
              <c:idx val="2"/>
              <c:layout>
                <c:manualLayout>
                  <c:x val="-4.9888888888888892E-2"/>
                  <c:y val="5.5555555555555469E-2"/>
                </c:manualLayout>
              </c:layout>
              <c:tx>
                <c:rich>
                  <a:bodyPr/>
                  <a:lstStyle/>
                  <a:p>
                    <a:fld id="{AACD917E-DB45-4E83-99DE-34DAAF3E12F9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20,63%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A6D-4EB5-B8DF-89FB45BE353D}"/>
                </c:ext>
              </c:extLst>
            </c:dLbl>
            <c:dLbl>
              <c:idx val="3"/>
              <c:layout>
                <c:manualLayout>
                  <c:x val="-6.933333333333333E-2"/>
                  <c:y val="-7.8703703703703706E-2"/>
                </c:manualLayout>
              </c:layout>
              <c:tx>
                <c:rich>
                  <a:bodyPr/>
                  <a:lstStyle/>
                  <a:p>
                    <a:fld id="{B0F0D537-245D-4EFF-A5A5-98D99FB45284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32,67%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A6D-4EB5-B8DF-89FB45BE353D}"/>
                </c:ext>
              </c:extLst>
            </c:dLbl>
            <c:dLbl>
              <c:idx val="4"/>
              <c:layout>
                <c:manualLayout>
                  <c:x val="-5.2666666666666716E-2"/>
                  <c:y val="7.407407407407407E-2"/>
                </c:manualLayout>
              </c:layout>
              <c:tx>
                <c:rich>
                  <a:bodyPr/>
                  <a:lstStyle/>
                  <a:p>
                    <a:fld id="{3427FBB9-DFE0-4658-97DA-1C6CF0599188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38,39%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7A6D-4EB5-B8DF-89FB45BE353D}"/>
                </c:ext>
              </c:extLst>
            </c:dLbl>
            <c:dLbl>
              <c:idx val="5"/>
              <c:layout>
                <c:manualLayout>
                  <c:x val="-7.4888888888888894E-2"/>
                  <c:y val="-9.2592592592592587E-2"/>
                </c:manualLayout>
              </c:layout>
              <c:tx>
                <c:rich>
                  <a:bodyPr/>
                  <a:lstStyle/>
                  <a:p>
                    <a:fld id="{2A4480C2-3154-4133-AF99-5BBD5AB89109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47,34%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A6D-4EB5-B8DF-89FB45BE353D}"/>
                </c:ext>
              </c:extLst>
            </c:dLbl>
            <c:dLbl>
              <c:idx val="6"/>
              <c:layout>
                <c:manualLayout>
                  <c:x val="-3.325699912510946E-2"/>
                  <c:y val="0.10413203557888588"/>
                </c:manualLayout>
              </c:layout>
              <c:tx>
                <c:rich>
                  <a:bodyPr/>
                  <a:lstStyle/>
                  <a:p>
                    <a:fld id="{5EBC8AA2-52CD-4112-9A1A-FC0CEE19CFB1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68,57%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7A6D-4EB5-B8DF-89FB45BE353D}"/>
                </c:ext>
              </c:extLst>
            </c:dLbl>
            <c:dLbl>
              <c:idx val="7"/>
              <c:layout>
                <c:manualLayout>
                  <c:x val="-7.4888888888888894E-2"/>
                  <c:y val="-9.2592592592592587E-2"/>
                </c:manualLayout>
              </c:layout>
              <c:tx>
                <c:rich>
                  <a:bodyPr/>
                  <a:lstStyle/>
                  <a:p>
                    <a:fld id="{B27957AA-12FC-4939-9DE8-E1CED4C2DD14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76,37%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A6D-4EB5-B8DF-89FB45BE353D}"/>
                </c:ext>
              </c:extLst>
            </c:dLbl>
            <c:dLbl>
              <c:idx val="8"/>
              <c:layout>
                <c:manualLayout>
                  <c:x val="-4.4333333333333336E-2"/>
                  <c:y val="9.7222222222222307E-2"/>
                </c:manualLayout>
              </c:layout>
              <c:tx>
                <c:rich>
                  <a:bodyPr/>
                  <a:lstStyle/>
                  <a:p>
                    <a:fld id="{81A8914B-DF9D-4B4D-AFA6-BB170BC9F693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79,20%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A6D-4EB5-B8DF-89FB45BE353D}"/>
                </c:ext>
              </c:extLst>
            </c:dLbl>
            <c:dLbl>
              <c:idx val="9"/>
              <c:layout>
                <c:manualLayout>
                  <c:x val="-4.2333333333333438E-2"/>
                  <c:y val="8.3333333333333287E-2"/>
                </c:manualLayout>
              </c:layout>
              <c:tx>
                <c:rich>
                  <a:bodyPr/>
                  <a:lstStyle/>
                  <a:p>
                    <a:fld id="{32DD5706-A6CF-42B3-848A-E19D32D42DEA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101,30%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7A6D-4EB5-B8DF-89FB45BE353D}"/>
                </c:ext>
              </c:extLst>
            </c:dLbl>
            <c:dLbl>
              <c:idx val="10"/>
              <c:layout>
                <c:manualLayout>
                  <c:x val="-3.310673665791776E-2"/>
                  <c:y val="-8.3333333333333329E-2"/>
                </c:manualLayout>
              </c:layout>
              <c:tx>
                <c:rich>
                  <a:bodyPr/>
                  <a:lstStyle/>
                  <a:p>
                    <a:fld id="{1CB0106A-8716-480A-B52E-1999DD9E7B7A}" type="VALUE">
                      <a:rPr lang="en-US"/>
                      <a:pPr/>
                      <a:t>[ΤΙΜΗ]</a:t>
                    </a:fld>
                    <a:endParaRPr lang="en-US"/>
                  </a:p>
                  <a:p>
                    <a:r>
                      <a:rPr lang="en-US"/>
                      <a:t>102,06%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7A6D-4EB5-B8DF-89FB45BE35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Sheet1!$AE$1603:$AE$1613</c:f>
              <c:strCache>
                <c:ptCount val="11"/>
                <c:pt idx="0">
                  <c:v>31.12.2015</c:v>
                </c:pt>
                <c:pt idx="1">
                  <c:v>31.12.2016</c:v>
                </c:pt>
                <c:pt idx="2">
                  <c:v>31.12.2017</c:v>
                </c:pt>
                <c:pt idx="3">
                  <c:v>31.12.2018</c:v>
                </c:pt>
                <c:pt idx="4">
                  <c:v>31.12.2019</c:v>
                </c:pt>
                <c:pt idx="5">
                  <c:v>31.12.2020</c:v>
                </c:pt>
                <c:pt idx="6">
                  <c:v>31.12.2021</c:v>
                </c:pt>
                <c:pt idx="7">
                  <c:v>31.12.2022</c:v>
                </c:pt>
                <c:pt idx="8">
                  <c:v>08.06.2023</c:v>
                </c:pt>
                <c:pt idx="9">
                  <c:v>12.06.2024</c:v>
                </c:pt>
                <c:pt idx="10">
                  <c:v>Κλείσιμο</c:v>
                </c:pt>
              </c:strCache>
            </c:strRef>
          </c:cat>
          <c:val>
            <c:numRef>
              <c:f>Sheet1!$AF$1603:$AF$1613</c:f>
              <c:numCache>
                <c:formatCode>#,##0.00</c:formatCode>
                <c:ptCount val="11"/>
                <c:pt idx="0" formatCode="General">
                  <c:v>0</c:v>
                </c:pt>
                <c:pt idx="1">
                  <c:v>13801638.32</c:v>
                </c:pt>
                <c:pt idx="2">
                  <c:v>39855093.390000001</c:v>
                </c:pt>
                <c:pt idx="3">
                  <c:v>63132813.549999997</c:v>
                </c:pt>
                <c:pt idx="4">
                  <c:v>74176207.159999996</c:v>
                </c:pt>
                <c:pt idx="5">
                  <c:v>91468496.150000006</c:v>
                </c:pt>
                <c:pt idx="6">
                  <c:v>132505257.59</c:v>
                </c:pt>
                <c:pt idx="7">
                  <c:v>147577978.63999999</c:v>
                </c:pt>
                <c:pt idx="8">
                  <c:v>153045222.94</c:v>
                </c:pt>
                <c:pt idx="9">
                  <c:v>195741824.55000001</c:v>
                </c:pt>
                <c:pt idx="10">
                  <c:v>197210252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7A6D-4EB5-B8DF-89FB45BE353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61618159"/>
        <c:axId val="261612751"/>
      </c:lineChart>
      <c:catAx>
        <c:axId val="26161815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261612751"/>
        <c:crosses val="autoZero"/>
        <c:auto val="1"/>
        <c:lblAlgn val="ctr"/>
        <c:lblOffset val="100"/>
        <c:noMultiLvlLbl val="0"/>
      </c:catAx>
      <c:valAx>
        <c:axId val="2616127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261618159"/>
        <c:crosses val="autoZero"/>
        <c:crossBetween val="between"/>
        <c:dispUnits>
          <c:builtInUnit val="m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F7C22-3258-46C0-803E-F5F7BCC80E93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A794D-B53B-4E55-894A-5E00AC1137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86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64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/>
          <p:cNvSpPr/>
          <p:nvPr userDrawn="1"/>
        </p:nvSpPr>
        <p:spPr>
          <a:xfrm flipH="1">
            <a:off x="-1" y="0"/>
            <a:ext cx="12192000" cy="6858000"/>
          </a:xfrm>
          <a:prstGeom prst="parallelogram">
            <a:avLst>
              <a:gd name="adj" fmla="val 99771"/>
            </a:avLst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47424" y="232230"/>
            <a:ext cx="6487205" cy="304074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7423" y="3549812"/>
            <a:ext cx="6487205" cy="304074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024915" y="232230"/>
            <a:ext cx="4891314" cy="635832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27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180149" y="272142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461863" y="1872343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148321" y="3240315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484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025365" y="0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592321" y="907143"/>
            <a:ext cx="6783907" cy="3618665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292364" y="-791029"/>
            <a:ext cx="5292329" cy="2823029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7391164" y="2231573"/>
            <a:ext cx="7484561" cy="3992407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953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241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211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333998" y="-1"/>
            <a:ext cx="6858001" cy="6858001"/>
          </a:xfrm>
          <a:custGeom>
            <a:avLst/>
            <a:gdLst>
              <a:gd name="connsiteX0" fmla="*/ 0 w 6858001"/>
              <a:gd name="connsiteY0" fmla="*/ 0 h 6858001"/>
              <a:gd name="connsiteX1" fmla="*/ 6858001 w 6858001"/>
              <a:gd name="connsiteY1" fmla="*/ 0 h 6858001"/>
              <a:gd name="connsiteX2" fmla="*/ 6858001 w 6858001"/>
              <a:gd name="connsiteY2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1" h="6858001">
                <a:moveTo>
                  <a:pt x="0" y="0"/>
                </a:moveTo>
                <a:lnTo>
                  <a:pt x="6858001" y="0"/>
                </a:lnTo>
                <a:lnTo>
                  <a:pt x="6858001" y="68580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398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282700"/>
            <a:ext cx="12192000" cy="5575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899647" y="1"/>
            <a:ext cx="4392707" cy="6858002"/>
          </a:xfrm>
          <a:custGeom>
            <a:avLst/>
            <a:gdLst>
              <a:gd name="connsiteX0" fmla="*/ 0 w 4392707"/>
              <a:gd name="connsiteY0" fmla="*/ 0 h 6858002"/>
              <a:gd name="connsiteX1" fmla="*/ 4392707 w 4392707"/>
              <a:gd name="connsiteY1" fmla="*/ 1296112 h 6858002"/>
              <a:gd name="connsiteX2" fmla="*/ 4392707 w 4392707"/>
              <a:gd name="connsiteY2" fmla="*/ 6858002 h 6858002"/>
              <a:gd name="connsiteX3" fmla="*/ 0 w 4392707"/>
              <a:gd name="connsiteY3" fmla="*/ 556189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2707" h="6858002">
                <a:moveTo>
                  <a:pt x="0" y="0"/>
                </a:moveTo>
                <a:lnTo>
                  <a:pt x="4392707" y="1296112"/>
                </a:lnTo>
                <a:lnTo>
                  <a:pt x="4392707" y="6858002"/>
                </a:lnTo>
                <a:lnTo>
                  <a:pt x="0" y="55618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42900" dir="5400000" sx="106000" sy="106000" algn="t" rotWithShape="0">
              <a:prstClr val="black">
                <a:alpha val="67000"/>
              </a:prstClr>
            </a:outerShdw>
          </a:effectLst>
        </p:spPr>
        <p:txBody>
          <a:bodyPr wrap="square">
            <a:noAutofit/>
          </a:bodyPr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85850" y="1152743"/>
            <a:ext cx="4550237" cy="4552511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805915" y="202796"/>
            <a:ext cx="4580169" cy="4582458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445677" y="1152744"/>
            <a:ext cx="4550237" cy="4552511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96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-7021572" y="0"/>
            <a:ext cx="11174471" cy="6858000"/>
          </a:xfrm>
          <a:custGeom>
            <a:avLst/>
            <a:gdLst>
              <a:gd name="connsiteX0" fmla="*/ 0 w 11174471"/>
              <a:gd name="connsiteY0" fmla="*/ 0 h 6858000"/>
              <a:gd name="connsiteX1" fmla="*/ 4182123 w 11174471"/>
              <a:gd name="connsiteY1" fmla="*/ 0 h 6858000"/>
              <a:gd name="connsiteX2" fmla="*/ 11174471 w 11174471"/>
              <a:gd name="connsiteY2" fmla="*/ 6858000 h 6858000"/>
              <a:gd name="connsiteX3" fmla="*/ 6992348 w 111744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1" h="6858000">
                <a:moveTo>
                  <a:pt x="0" y="0"/>
                </a:moveTo>
                <a:lnTo>
                  <a:pt x="4182123" y="0"/>
                </a:lnTo>
                <a:lnTo>
                  <a:pt x="11174471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-2849622" y="0"/>
            <a:ext cx="11174471" cy="6858000"/>
          </a:xfrm>
          <a:custGeom>
            <a:avLst/>
            <a:gdLst>
              <a:gd name="connsiteX0" fmla="*/ 0 w 11174471"/>
              <a:gd name="connsiteY0" fmla="*/ 0 h 6858000"/>
              <a:gd name="connsiteX1" fmla="*/ 4182123 w 11174471"/>
              <a:gd name="connsiteY1" fmla="*/ 0 h 6858000"/>
              <a:gd name="connsiteX2" fmla="*/ 11174471 w 11174471"/>
              <a:gd name="connsiteY2" fmla="*/ 6858000 h 6858000"/>
              <a:gd name="connsiteX3" fmla="*/ 6992348 w 111744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1" h="6858000">
                <a:moveTo>
                  <a:pt x="0" y="0"/>
                </a:moveTo>
                <a:lnTo>
                  <a:pt x="4182123" y="0"/>
                </a:lnTo>
                <a:lnTo>
                  <a:pt x="11174471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1322328" y="0"/>
            <a:ext cx="11174471" cy="6858000"/>
          </a:xfrm>
          <a:custGeom>
            <a:avLst/>
            <a:gdLst>
              <a:gd name="connsiteX0" fmla="*/ 0 w 11174471"/>
              <a:gd name="connsiteY0" fmla="*/ 0 h 6858000"/>
              <a:gd name="connsiteX1" fmla="*/ 4182123 w 11174471"/>
              <a:gd name="connsiteY1" fmla="*/ 0 h 6858000"/>
              <a:gd name="connsiteX2" fmla="*/ 11174471 w 11174471"/>
              <a:gd name="connsiteY2" fmla="*/ 6858000 h 6858000"/>
              <a:gd name="connsiteX3" fmla="*/ 6992348 w 111744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1" h="6858000">
                <a:moveTo>
                  <a:pt x="0" y="0"/>
                </a:moveTo>
                <a:lnTo>
                  <a:pt x="4182123" y="0"/>
                </a:lnTo>
                <a:lnTo>
                  <a:pt x="11174471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5494278" y="0"/>
            <a:ext cx="11174471" cy="6858000"/>
          </a:xfrm>
          <a:custGeom>
            <a:avLst/>
            <a:gdLst>
              <a:gd name="connsiteX0" fmla="*/ 0 w 11174471"/>
              <a:gd name="connsiteY0" fmla="*/ 0 h 6858000"/>
              <a:gd name="connsiteX1" fmla="*/ 4182123 w 11174471"/>
              <a:gd name="connsiteY1" fmla="*/ 0 h 6858000"/>
              <a:gd name="connsiteX2" fmla="*/ 11174471 w 11174471"/>
              <a:gd name="connsiteY2" fmla="*/ 6858000 h 6858000"/>
              <a:gd name="connsiteX3" fmla="*/ 6992348 w 111744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1" h="6858000">
                <a:moveTo>
                  <a:pt x="0" y="0"/>
                </a:moveTo>
                <a:lnTo>
                  <a:pt x="4182123" y="0"/>
                </a:lnTo>
                <a:lnTo>
                  <a:pt x="11174471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9666228" y="0"/>
            <a:ext cx="11174472" cy="6858000"/>
          </a:xfrm>
          <a:custGeom>
            <a:avLst/>
            <a:gdLst>
              <a:gd name="connsiteX0" fmla="*/ 0 w 11174472"/>
              <a:gd name="connsiteY0" fmla="*/ 0 h 6858000"/>
              <a:gd name="connsiteX1" fmla="*/ 4182123 w 11174472"/>
              <a:gd name="connsiteY1" fmla="*/ 0 h 6858000"/>
              <a:gd name="connsiteX2" fmla="*/ 11174472 w 11174472"/>
              <a:gd name="connsiteY2" fmla="*/ 6858000 h 6858000"/>
              <a:gd name="connsiteX3" fmla="*/ 6992348 w 111744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4472" h="6858000">
                <a:moveTo>
                  <a:pt x="0" y="0"/>
                </a:moveTo>
                <a:lnTo>
                  <a:pt x="4182123" y="0"/>
                </a:lnTo>
                <a:lnTo>
                  <a:pt x="11174472" y="6858000"/>
                </a:lnTo>
                <a:lnTo>
                  <a:pt x="6992348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50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41448" y="0"/>
            <a:ext cx="2441448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82896" y="0"/>
            <a:ext cx="244144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24344" y="0"/>
            <a:ext cx="2441448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65792" y="0"/>
            <a:ext cx="244144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38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 userDrawn="1"/>
        </p:nvSpPr>
        <p:spPr>
          <a:xfrm flipH="1">
            <a:off x="1335312" y="0"/>
            <a:ext cx="11814630" cy="899886"/>
          </a:xfrm>
          <a:prstGeom prst="parallelogram">
            <a:avLst>
              <a:gd name="adj" fmla="val 9977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arallelogram 5"/>
          <p:cNvSpPr/>
          <p:nvPr userDrawn="1"/>
        </p:nvSpPr>
        <p:spPr>
          <a:xfrm flipH="1">
            <a:off x="3154970" y="544285"/>
            <a:ext cx="8175314" cy="4100287"/>
          </a:xfrm>
          <a:prstGeom prst="parallelogram">
            <a:avLst>
              <a:gd name="adj" fmla="val 997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372515" y="1320801"/>
            <a:ext cx="8508112" cy="4267200"/>
          </a:xfrm>
          <a:custGeom>
            <a:avLst/>
            <a:gdLst>
              <a:gd name="connsiteX0" fmla="*/ 0 w 8175314"/>
              <a:gd name="connsiteY0" fmla="*/ 0 h 4100287"/>
              <a:gd name="connsiteX1" fmla="*/ 4084417 w 8175314"/>
              <a:gd name="connsiteY1" fmla="*/ 0 h 4100287"/>
              <a:gd name="connsiteX2" fmla="*/ 8175314 w 8175314"/>
              <a:gd name="connsiteY2" fmla="*/ 4100287 h 4100287"/>
              <a:gd name="connsiteX3" fmla="*/ 4090897 w 8175314"/>
              <a:gd name="connsiteY3" fmla="*/ 4100287 h 410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5314" h="4100287">
                <a:moveTo>
                  <a:pt x="0" y="0"/>
                </a:moveTo>
                <a:lnTo>
                  <a:pt x="4084417" y="0"/>
                </a:lnTo>
                <a:lnTo>
                  <a:pt x="8175314" y="4100287"/>
                </a:lnTo>
                <a:lnTo>
                  <a:pt x="4090897" y="41002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014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5300435" y="729344"/>
            <a:ext cx="9328148" cy="6128656"/>
          </a:xfrm>
          <a:custGeom>
            <a:avLst/>
            <a:gdLst>
              <a:gd name="connsiteX0" fmla="*/ 157556 w 9328148"/>
              <a:gd name="connsiteY0" fmla="*/ 3127042 h 6128656"/>
              <a:gd name="connsiteX1" fmla="*/ 2870211 w 9328148"/>
              <a:gd name="connsiteY1" fmla="*/ 3127042 h 6128656"/>
              <a:gd name="connsiteX2" fmla="*/ 5864951 w 9328148"/>
              <a:gd name="connsiteY2" fmla="*/ 6128656 h 6128656"/>
              <a:gd name="connsiteX3" fmla="*/ 3152296 w 9328148"/>
              <a:gd name="connsiteY3" fmla="*/ 6128656 h 6128656"/>
              <a:gd name="connsiteX4" fmla="*/ 0 w 9328148"/>
              <a:gd name="connsiteY4" fmla="*/ 0 h 6128656"/>
              <a:gd name="connsiteX5" fmla="*/ 4433554 w 9328148"/>
              <a:gd name="connsiteY5" fmla="*/ 0 h 6128656"/>
              <a:gd name="connsiteX6" fmla="*/ 9328148 w 9328148"/>
              <a:gd name="connsiteY6" fmla="*/ 4905828 h 6128656"/>
              <a:gd name="connsiteX7" fmla="*/ 4894593 w 9328148"/>
              <a:gd name="connsiteY7" fmla="*/ 4905828 h 612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28148" h="6128656">
                <a:moveTo>
                  <a:pt x="157556" y="3127042"/>
                </a:moveTo>
                <a:lnTo>
                  <a:pt x="2870211" y="3127042"/>
                </a:lnTo>
                <a:lnTo>
                  <a:pt x="5864951" y="6128656"/>
                </a:lnTo>
                <a:lnTo>
                  <a:pt x="3152296" y="6128656"/>
                </a:lnTo>
                <a:close/>
                <a:moveTo>
                  <a:pt x="0" y="0"/>
                </a:moveTo>
                <a:lnTo>
                  <a:pt x="4433554" y="0"/>
                </a:lnTo>
                <a:lnTo>
                  <a:pt x="9328148" y="4905828"/>
                </a:lnTo>
                <a:lnTo>
                  <a:pt x="4894593" y="49058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3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/>
          <p:cNvSpPr/>
          <p:nvPr userDrawn="1"/>
        </p:nvSpPr>
        <p:spPr>
          <a:xfrm>
            <a:off x="5492487" y="0"/>
            <a:ext cx="6699513" cy="6857999"/>
          </a:xfrm>
          <a:custGeom>
            <a:avLst/>
            <a:gdLst>
              <a:gd name="connsiteX0" fmla="*/ 6699513 w 6699513"/>
              <a:gd name="connsiteY0" fmla="*/ 6640928 h 6857999"/>
              <a:gd name="connsiteX1" fmla="*/ 6699513 w 6699513"/>
              <a:gd name="connsiteY1" fmla="*/ 6857999 h 6857999"/>
              <a:gd name="connsiteX2" fmla="*/ 6482442 w 6699513"/>
              <a:gd name="connsiteY2" fmla="*/ 6857999 h 6857999"/>
              <a:gd name="connsiteX3" fmla="*/ 4640123 w 6699513"/>
              <a:gd name="connsiteY3" fmla="*/ 0 h 6857999"/>
              <a:gd name="connsiteX4" fmla="*/ 5854641 w 6699513"/>
              <a:gd name="connsiteY4" fmla="*/ 0 h 6857999"/>
              <a:gd name="connsiteX5" fmla="*/ 6699513 w 6699513"/>
              <a:gd name="connsiteY5" fmla="*/ 844872 h 6857999"/>
              <a:gd name="connsiteX6" fmla="*/ 6699513 w 6699513"/>
              <a:gd name="connsiteY6" fmla="*/ 2639318 h 6857999"/>
              <a:gd name="connsiteX7" fmla="*/ 5247381 w 6699513"/>
              <a:gd name="connsiteY7" fmla="*/ 1187186 h 6857999"/>
              <a:gd name="connsiteX8" fmla="*/ 1794444 w 6699513"/>
              <a:gd name="connsiteY8" fmla="*/ 4640123 h 6857999"/>
              <a:gd name="connsiteX9" fmla="*/ 4012320 w 6699513"/>
              <a:gd name="connsiteY9" fmla="*/ 6857999 h 6857999"/>
              <a:gd name="connsiteX10" fmla="*/ 2217875 w 6699513"/>
              <a:gd name="connsiteY10" fmla="*/ 6857999 h 6857999"/>
              <a:gd name="connsiteX11" fmla="*/ 0 w 6699513"/>
              <a:gd name="connsiteY11" fmla="*/ 464012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99513" h="6857999">
                <a:moveTo>
                  <a:pt x="6699513" y="6640928"/>
                </a:moveTo>
                <a:lnTo>
                  <a:pt x="6699513" y="6857999"/>
                </a:lnTo>
                <a:lnTo>
                  <a:pt x="6482442" y="6857999"/>
                </a:lnTo>
                <a:close/>
                <a:moveTo>
                  <a:pt x="4640123" y="0"/>
                </a:moveTo>
                <a:lnTo>
                  <a:pt x="5854641" y="0"/>
                </a:lnTo>
                <a:lnTo>
                  <a:pt x="6699513" y="844872"/>
                </a:lnTo>
                <a:lnTo>
                  <a:pt x="6699513" y="2639318"/>
                </a:lnTo>
                <a:lnTo>
                  <a:pt x="5247381" y="1187186"/>
                </a:lnTo>
                <a:lnTo>
                  <a:pt x="1794444" y="4640123"/>
                </a:lnTo>
                <a:lnTo>
                  <a:pt x="4012320" y="6857999"/>
                </a:lnTo>
                <a:lnTo>
                  <a:pt x="2217875" y="6857999"/>
                </a:lnTo>
                <a:lnTo>
                  <a:pt x="0" y="46401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6769362" y="67688"/>
            <a:ext cx="4145761" cy="4148087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4557188" y="2296886"/>
            <a:ext cx="6666408" cy="4561115"/>
          </a:xfrm>
          <a:custGeom>
            <a:avLst/>
            <a:gdLst>
              <a:gd name="connsiteX0" fmla="*/ 2105293 w 6666408"/>
              <a:gd name="connsiteY0" fmla="*/ 0 h 4561115"/>
              <a:gd name="connsiteX1" fmla="*/ 6666408 w 6666408"/>
              <a:gd name="connsiteY1" fmla="*/ 4561115 h 4561115"/>
              <a:gd name="connsiteX2" fmla="*/ 2455822 w 6666408"/>
              <a:gd name="connsiteY2" fmla="*/ 4561115 h 4561115"/>
              <a:gd name="connsiteX3" fmla="*/ 0 w 6666408"/>
              <a:gd name="connsiteY3" fmla="*/ 2105293 h 456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6408" h="4561115">
                <a:moveTo>
                  <a:pt x="2105293" y="0"/>
                </a:moveTo>
                <a:lnTo>
                  <a:pt x="6666408" y="4561115"/>
                </a:lnTo>
                <a:lnTo>
                  <a:pt x="2455822" y="4561115"/>
                </a:lnTo>
                <a:lnTo>
                  <a:pt x="0" y="21052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44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rallelogram 12"/>
          <p:cNvSpPr/>
          <p:nvPr userDrawn="1"/>
        </p:nvSpPr>
        <p:spPr>
          <a:xfrm flipH="1">
            <a:off x="3751673" y="1"/>
            <a:ext cx="8440327" cy="6858000"/>
          </a:xfrm>
          <a:prstGeom prst="parallelogram">
            <a:avLst>
              <a:gd name="adj" fmla="val 9977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925681" y="-1137038"/>
            <a:ext cx="2274075" cy="2274075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5501655" y="1475341"/>
            <a:ext cx="3151691" cy="3151691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1207362" y="2089382"/>
            <a:ext cx="2274075" cy="2274075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8750184" y="1585522"/>
            <a:ext cx="1653904" cy="1653904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9066967" y="3316761"/>
            <a:ext cx="2674241" cy="2674241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632284" y="4731216"/>
            <a:ext cx="2674241" cy="2674241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-826952" y="4445202"/>
            <a:ext cx="1653904" cy="1653904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3588349" y="5404537"/>
            <a:ext cx="1128794" cy="1128794"/>
          </a:xfrm>
          <a:prstGeom prst="diamond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9146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82164" cy="6857999"/>
          </a:xfrm>
          <a:custGeom>
            <a:avLst/>
            <a:gdLst>
              <a:gd name="connsiteX0" fmla="*/ 0 w 12182164"/>
              <a:gd name="connsiteY0" fmla="*/ 0 h 6857999"/>
              <a:gd name="connsiteX1" fmla="*/ 12182164 w 12182164"/>
              <a:gd name="connsiteY1" fmla="*/ 0 h 6857999"/>
              <a:gd name="connsiteX2" fmla="*/ 5324165 w 12182164"/>
              <a:gd name="connsiteY2" fmla="*/ 6857999 h 6857999"/>
              <a:gd name="connsiteX3" fmla="*/ 2700508 w 12182164"/>
              <a:gd name="connsiteY3" fmla="*/ 6857999 h 6857999"/>
              <a:gd name="connsiteX4" fmla="*/ 0 w 12182164"/>
              <a:gd name="connsiteY4" fmla="*/ 415749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82164" h="6857999">
                <a:moveTo>
                  <a:pt x="0" y="0"/>
                </a:moveTo>
                <a:lnTo>
                  <a:pt x="12182164" y="0"/>
                </a:lnTo>
                <a:lnTo>
                  <a:pt x="5324165" y="6857999"/>
                </a:lnTo>
                <a:lnTo>
                  <a:pt x="2700508" y="6857999"/>
                </a:lnTo>
                <a:lnTo>
                  <a:pt x="0" y="41574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5674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910286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24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/>
          <p:cNvSpPr/>
          <p:nvPr userDrawn="1"/>
        </p:nvSpPr>
        <p:spPr>
          <a:xfrm flipH="1">
            <a:off x="1483174" y="1021646"/>
            <a:ext cx="7559225" cy="3637439"/>
          </a:xfrm>
          <a:prstGeom prst="parallelogram">
            <a:avLst>
              <a:gd name="adj" fmla="val 997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570157" y="1630518"/>
            <a:ext cx="5614310" cy="2701561"/>
          </a:xfrm>
          <a:custGeom>
            <a:avLst/>
            <a:gdLst>
              <a:gd name="connsiteX0" fmla="*/ 0 w 7559225"/>
              <a:gd name="connsiteY0" fmla="*/ 0 h 3637439"/>
              <a:gd name="connsiteX1" fmla="*/ 3930116 w 7559225"/>
              <a:gd name="connsiteY1" fmla="*/ 0 h 3637439"/>
              <a:gd name="connsiteX2" fmla="*/ 7559225 w 7559225"/>
              <a:gd name="connsiteY2" fmla="*/ 3637439 h 3637439"/>
              <a:gd name="connsiteX3" fmla="*/ 3629109 w 7559225"/>
              <a:gd name="connsiteY3" fmla="*/ 3637439 h 363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9225" h="3637439">
                <a:moveTo>
                  <a:pt x="0" y="0"/>
                </a:moveTo>
                <a:lnTo>
                  <a:pt x="3930116" y="0"/>
                </a:lnTo>
                <a:lnTo>
                  <a:pt x="7559225" y="3637439"/>
                </a:lnTo>
                <a:lnTo>
                  <a:pt x="3629109" y="36374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417482" y="2714058"/>
            <a:ext cx="7629375" cy="3671194"/>
          </a:xfrm>
          <a:custGeom>
            <a:avLst/>
            <a:gdLst>
              <a:gd name="connsiteX0" fmla="*/ 0 w 7629375"/>
              <a:gd name="connsiteY0" fmla="*/ 0 h 3671194"/>
              <a:gd name="connsiteX1" fmla="*/ 1981604 w 7629375"/>
              <a:gd name="connsiteY1" fmla="*/ 0 h 3671194"/>
              <a:gd name="connsiteX2" fmla="*/ 3747971 w 7629375"/>
              <a:gd name="connsiteY2" fmla="*/ 1770421 h 3671194"/>
              <a:gd name="connsiteX3" fmla="*/ 5732955 w 7629375"/>
              <a:gd name="connsiteY3" fmla="*/ 1770421 h 3671194"/>
              <a:gd name="connsiteX4" fmla="*/ 7629375 w 7629375"/>
              <a:gd name="connsiteY4" fmla="*/ 3671194 h 3671194"/>
              <a:gd name="connsiteX5" fmla="*/ 3662787 w 7629375"/>
              <a:gd name="connsiteY5" fmla="*/ 3671194 h 367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29375" h="3671194">
                <a:moveTo>
                  <a:pt x="0" y="0"/>
                </a:moveTo>
                <a:lnTo>
                  <a:pt x="1981604" y="0"/>
                </a:lnTo>
                <a:lnTo>
                  <a:pt x="3747971" y="1770421"/>
                </a:lnTo>
                <a:lnTo>
                  <a:pt x="5732955" y="1770421"/>
                </a:lnTo>
                <a:lnTo>
                  <a:pt x="7629375" y="3671194"/>
                </a:lnTo>
                <a:lnTo>
                  <a:pt x="3662787" y="36711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67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992914" y="1364345"/>
            <a:ext cx="4310742" cy="4310742"/>
          </a:xfrm>
          <a:custGeom>
            <a:avLst/>
            <a:gdLst>
              <a:gd name="connsiteX0" fmla="*/ 0 w 4310742"/>
              <a:gd name="connsiteY0" fmla="*/ 0 h 4310742"/>
              <a:gd name="connsiteX1" fmla="*/ 4310742 w 4310742"/>
              <a:gd name="connsiteY1" fmla="*/ 0 h 4310742"/>
              <a:gd name="connsiteX2" fmla="*/ 0 w 4310742"/>
              <a:gd name="connsiteY2" fmla="*/ 4310742 h 431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0742" h="4310742">
                <a:moveTo>
                  <a:pt x="0" y="0"/>
                </a:moveTo>
                <a:lnTo>
                  <a:pt x="4310742" y="0"/>
                </a:lnTo>
                <a:lnTo>
                  <a:pt x="0" y="4310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883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481921" y="1683204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385702" y="2880633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253325" y="4078062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988571" y="1683204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120948" y="2880633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9000" sy="89000" algn="ctr" rotWithShape="0">
              <a:srgbClr val="000000">
                <a:alpha val="54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88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224179" y="-1357766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381504" y="0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304940" y="1585459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381504" y="2755219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224179" y="4121604"/>
            <a:ext cx="3685350" cy="3687081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>
            <a:outerShdw blurRad="1270000" dist="50800" dir="5400000" sx="80000" sy="80000" algn="ctr" rotWithShape="0">
              <a:srgbClr val="000000"/>
            </a:outerShdw>
          </a:effec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0621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/>
          <p:cNvSpPr/>
          <p:nvPr userDrawn="1"/>
        </p:nvSpPr>
        <p:spPr>
          <a:xfrm>
            <a:off x="1" y="3"/>
            <a:ext cx="12192000" cy="5110311"/>
          </a:xfrm>
          <a:custGeom>
            <a:avLst/>
            <a:gdLst>
              <a:gd name="connsiteX0" fmla="*/ 0 w 12192000"/>
              <a:gd name="connsiteY0" fmla="*/ 0 h 5110311"/>
              <a:gd name="connsiteX1" fmla="*/ 12192000 w 12192000"/>
              <a:gd name="connsiteY1" fmla="*/ 0 h 5110311"/>
              <a:gd name="connsiteX2" fmla="*/ 12192000 w 12192000"/>
              <a:gd name="connsiteY2" fmla="*/ 3101875 h 5110311"/>
              <a:gd name="connsiteX3" fmla="*/ 10186020 w 12192000"/>
              <a:gd name="connsiteY3" fmla="*/ 5107854 h 5110311"/>
              <a:gd name="connsiteX4" fmla="*/ 6097229 w 12192000"/>
              <a:gd name="connsiteY4" fmla="*/ 1019062 h 5110311"/>
              <a:gd name="connsiteX5" fmla="*/ 2005978 w 12192000"/>
              <a:gd name="connsiteY5" fmla="*/ 5110311 h 5110311"/>
              <a:gd name="connsiteX6" fmla="*/ 0 w 12192000"/>
              <a:gd name="connsiteY6" fmla="*/ 3104333 h 511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110311">
                <a:moveTo>
                  <a:pt x="0" y="0"/>
                </a:moveTo>
                <a:lnTo>
                  <a:pt x="12192000" y="0"/>
                </a:lnTo>
                <a:lnTo>
                  <a:pt x="12192000" y="3101875"/>
                </a:lnTo>
                <a:lnTo>
                  <a:pt x="10186020" y="5107854"/>
                </a:lnTo>
                <a:lnTo>
                  <a:pt x="6097229" y="1019062"/>
                </a:lnTo>
                <a:lnTo>
                  <a:pt x="2005978" y="5110311"/>
                </a:lnTo>
                <a:lnTo>
                  <a:pt x="0" y="31043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/>
          <p:nvPr userDrawn="1"/>
        </p:nvSpPr>
        <p:spPr>
          <a:xfrm>
            <a:off x="1" y="2"/>
            <a:ext cx="12192000" cy="6282810"/>
          </a:xfrm>
          <a:custGeom>
            <a:avLst/>
            <a:gdLst>
              <a:gd name="connsiteX0" fmla="*/ 0 w 12192000"/>
              <a:gd name="connsiteY0" fmla="*/ 0 h 6282810"/>
              <a:gd name="connsiteX1" fmla="*/ 12192000 w 12192000"/>
              <a:gd name="connsiteY1" fmla="*/ 0 h 6282810"/>
              <a:gd name="connsiteX2" fmla="*/ 12192000 w 12192000"/>
              <a:gd name="connsiteY2" fmla="*/ 186809 h 6282810"/>
              <a:gd name="connsiteX3" fmla="*/ 6096001 w 12192000"/>
              <a:gd name="connsiteY3" fmla="*/ 6282810 h 6282810"/>
              <a:gd name="connsiteX4" fmla="*/ 0 w 12192000"/>
              <a:gd name="connsiteY4" fmla="*/ 186812 h 628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282810">
                <a:moveTo>
                  <a:pt x="0" y="0"/>
                </a:moveTo>
                <a:lnTo>
                  <a:pt x="12192000" y="0"/>
                </a:lnTo>
                <a:lnTo>
                  <a:pt x="12192000" y="186809"/>
                </a:lnTo>
                <a:lnTo>
                  <a:pt x="6096001" y="6282810"/>
                </a:lnTo>
                <a:lnTo>
                  <a:pt x="0" y="18681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4229101" y="362388"/>
            <a:ext cx="3733800" cy="3733800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17"/>
          <p:cNvSpPr>
            <a:spLocks noGrp="1"/>
          </p:cNvSpPr>
          <p:nvPr>
            <p:ph type="pic" sz="quarter" idx="11"/>
          </p:nvPr>
        </p:nvSpPr>
        <p:spPr>
          <a:xfrm>
            <a:off x="4914903" y="4201756"/>
            <a:ext cx="2362196" cy="2362196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173507" y="2774738"/>
            <a:ext cx="2777369" cy="2777369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6241126" y="2775415"/>
            <a:ext cx="2777369" cy="2777369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1284764" y="1096603"/>
            <a:ext cx="3165944" cy="3165944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7845063" y="1096602"/>
            <a:ext cx="3165944" cy="3165944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1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2467454" y="-1172496"/>
            <a:ext cx="3311559" cy="3311559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2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6442017" y="-1172496"/>
            <a:ext cx="3311559" cy="3311559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031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12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4894943" y="-420913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" name="Picture Placeholder 17"/>
          <p:cNvSpPr>
            <a:spLocks noGrp="1"/>
          </p:cNvSpPr>
          <p:nvPr>
            <p:ph type="pic" sz="quarter" idx="10" hasCustomPrompt="1"/>
          </p:nvPr>
        </p:nvSpPr>
        <p:spPr>
          <a:xfrm>
            <a:off x="4894943" y="868050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5" name="Isosceles Triangle 4"/>
          <p:cNvSpPr/>
          <p:nvPr userDrawn="1"/>
        </p:nvSpPr>
        <p:spPr>
          <a:xfrm rot="10800000">
            <a:off x="8080103" y="2157012"/>
            <a:ext cx="1962162" cy="121708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5955393" y="-420914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7" name="Picture Placeholder 19"/>
          <p:cNvSpPr>
            <a:spLocks noGrp="1"/>
          </p:cNvSpPr>
          <p:nvPr>
            <p:ph type="pic" sz="quarter" idx="13" hasCustomPrompt="1"/>
          </p:nvPr>
        </p:nvSpPr>
        <p:spPr>
          <a:xfrm>
            <a:off x="5955393" y="868050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8" name="Picture Placeholder 20"/>
          <p:cNvSpPr>
            <a:spLocks noGrp="1"/>
          </p:cNvSpPr>
          <p:nvPr>
            <p:ph type="pic" sz="quarter" idx="14" hasCustomPrompt="1"/>
          </p:nvPr>
        </p:nvSpPr>
        <p:spPr>
          <a:xfrm>
            <a:off x="7015843" y="-420913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9" name="Picture Placeholder 21"/>
          <p:cNvSpPr>
            <a:spLocks noGrp="1"/>
          </p:cNvSpPr>
          <p:nvPr>
            <p:ph type="pic" sz="quarter" idx="15" hasCustomPrompt="1"/>
          </p:nvPr>
        </p:nvSpPr>
        <p:spPr>
          <a:xfrm>
            <a:off x="7015843" y="868050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0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8076293" y="-420914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1" name="Picture Placeholder 24"/>
          <p:cNvSpPr>
            <a:spLocks noGrp="1"/>
          </p:cNvSpPr>
          <p:nvPr>
            <p:ph type="pic" sz="quarter" idx="18" hasCustomPrompt="1"/>
          </p:nvPr>
        </p:nvSpPr>
        <p:spPr>
          <a:xfrm>
            <a:off x="7015843" y="2157014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2" name="Picture Placeholder 32"/>
          <p:cNvSpPr>
            <a:spLocks noGrp="1"/>
          </p:cNvSpPr>
          <p:nvPr>
            <p:ph type="pic" sz="quarter" idx="26" hasCustomPrompt="1"/>
          </p:nvPr>
        </p:nvSpPr>
        <p:spPr>
          <a:xfrm>
            <a:off x="3834493" y="868050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3" name="Picture Placeholder 33"/>
          <p:cNvSpPr>
            <a:spLocks noGrp="1"/>
          </p:cNvSpPr>
          <p:nvPr>
            <p:ph type="pic" sz="quarter" idx="27" hasCustomPrompt="1"/>
          </p:nvPr>
        </p:nvSpPr>
        <p:spPr>
          <a:xfrm>
            <a:off x="5955393" y="2157013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4" name="Picture Placeholder 34"/>
          <p:cNvSpPr>
            <a:spLocks noGrp="1"/>
          </p:cNvSpPr>
          <p:nvPr>
            <p:ph type="pic" sz="quarter" idx="28" hasCustomPrompt="1"/>
          </p:nvPr>
        </p:nvSpPr>
        <p:spPr>
          <a:xfrm>
            <a:off x="3834493" y="-420914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5" name="Picture Placeholder 17"/>
          <p:cNvSpPr>
            <a:spLocks noGrp="1"/>
          </p:cNvSpPr>
          <p:nvPr>
            <p:ph type="pic" sz="quarter" idx="29" hasCustomPrompt="1"/>
          </p:nvPr>
        </p:nvSpPr>
        <p:spPr>
          <a:xfrm>
            <a:off x="9136743" y="868048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6" name="Picture Placeholder 19"/>
          <p:cNvSpPr>
            <a:spLocks noGrp="1"/>
          </p:cNvSpPr>
          <p:nvPr>
            <p:ph type="pic" sz="quarter" idx="30" hasCustomPrompt="1"/>
          </p:nvPr>
        </p:nvSpPr>
        <p:spPr>
          <a:xfrm>
            <a:off x="10197193" y="868048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7" name="Picture Placeholder 21"/>
          <p:cNvSpPr>
            <a:spLocks noGrp="1"/>
          </p:cNvSpPr>
          <p:nvPr>
            <p:ph type="pic" sz="quarter" idx="31" hasCustomPrompt="1"/>
          </p:nvPr>
        </p:nvSpPr>
        <p:spPr>
          <a:xfrm>
            <a:off x="11257643" y="868048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8" name="Picture Placeholder 32"/>
          <p:cNvSpPr>
            <a:spLocks noGrp="1"/>
          </p:cNvSpPr>
          <p:nvPr>
            <p:ph type="pic" sz="quarter" idx="32" hasCustomPrompt="1"/>
          </p:nvPr>
        </p:nvSpPr>
        <p:spPr>
          <a:xfrm>
            <a:off x="8076293" y="868048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9" name="Picture Placeholder 12"/>
          <p:cNvSpPr>
            <a:spLocks noGrp="1"/>
          </p:cNvSpPr>
          <p:nvPr>
            <p:ph type="pic" sz="quarter" idx="33" hasCustomPrompt="1"/>
          </p:nvPr>
        </p:nvSpPr>
        <p:spPr>
          <a:xfrm>
            <a:off x="9136743" y="-420916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34" hasCustomPrompt="1"/>
          </p:nvPr>
        </p:nvSpPr>
        <p:spPr>
          <a:xfrm>
            <a:off x="10197193" y="-420917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35" hasCustomPrompt="1"/>
          </p:nvPr>
        </p:nvSpPr>
        <p:spPr>
          <a:xfrm>
            <a:off x="11257643" y="-420916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5" name="Picture Placeholder 17"/>
          <p:cNvSpPr>
            <a:spLocks noGrp="1"/>
          </p:cNvSpPr>
          <p:nvPr>
            <p:ph type="pic" sz="quarter" idx="36" hasCustomPrompt="1"/>
          </p:nvPr>
        </p:nvSpPr>
        <p:spPr>
          <a:xfrm>
            <a:off x="10197193" y="2157013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6" name="Picture Placeholder 19"/>
          <p:cNvSpPr>
            <a:spLocks noGrp="1"/>
          </p:cNvSpPr>
          <p:nvPr>
            <p:ph type="pic" sz="quarter" idx="37" hasCustomPrompt="1"/>
          </p:nvPr>
        </p:nvSpPr>
        <p:spPr>
          <a:xfrm>
            <a:off x="11257643" y="2157013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28" name="Picture Placeholder 32"/>
          <p:cNvSpPr>
            <a:spLocks noGrp="1"/>
          </p:cNvSpPr>
          <p:nvPr>
            <p:ph type="pic" sz="quarter" idx="39" hasCustomPrompt="1"/>
          </p:nvPr>
        </p:nvSpPr>
        <p:spPr>
          <a:xfrm>
            <a:off x="9136743" y="2157013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34" name="Picture Placeholder 24"/>
          <p:cNvSpPr>
            <a:spLocks noGrp="1"/>
          </p:cNvSpPr>
          <p:nvPr>
            <p:ph type="pic" sz="quarter" idx="40" hasCustomPrompt="1"/>
          </p:nvPr>
        </p:nvSpPr>
        <p:spPr>
          <a:xfrm>
            <a:off x="8076293" y="3445977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35" name="Picture Placeholder 33"/>
          <p:cNvSpPr>
            <a:spLocks noGrp="1"/>
          </p:cNvSpPr>
          <p:nvPr>
            <p:ph type="pic" sz="quarter" idx="41" hasCustomPrompt="1"/>
          </p:nvPr>
        </p:nvSpPr>
        <p:spPr>
          <a:xfrm>
            <a:off x="7015843" y="3445976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36" name="Picture Placeholder 17"/>
          <p:cNvSpPr>
            <a:spLocks noGrp="1"/>
          </p:cNvSpPr>
          <p:nvPr>
            <p:ph type="pic" sz="quarter" idx="42" hasCustomPrompt="1"/>
          </p:nvPr>
        </p:nvSpPr>
        <p:spPr>
          <a:xfrm>
            <a:off x="11257643" y="3445976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39" name="Picture Placeholder 24"/>
          <p:cNvSpPr>
            <a:spLocks noGrp="1"/>
          </p:cNvSpPr>
          <p:nvPr>
            <p:ph type="pic" sz="quarter" idx="44" hasCustomPrompt="1"/>
          </p:nvPr>
        </p:nvSpPr>
        <p:spPr>
          <a:xfrm>
            <a:off x="9136743" y="4734939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0" name="Picture Placeholder 33"/>
          <p:cNvSpPr>
            <a:spLocks noGrp="1"/>
          </p:cNvSpPr>
          <p:nvPr>
            <p:ph type="pic" sz="quarter" idx="45" hasCustomPrompt="1"/>
          </p:nvPr>
        </p:nvSpPr>
        <p:spPr>
          <a:xfrm>
            <a:off x="8076293" y="4734938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1" name="Picture Placeholder 32"/>
          <p:cNvSpPr>
            <a:spLocks noGrp="1"/>
          </p:cNvSpPr>
          <p:nvPr>
            <p:ph type="pic" sz="quarter" idx="46" hasCustomPrompt="1"/>
          </p:nvPr>
        </p:nvSpPr>
        <p:spPr>
          <a:xfrm>
            <a:off x="11257643" y="4734938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3" name="Picture Placeholder 24"/>
          <p:cNvSpPr>
            <a:spLocks noGrp="1"/>
          </p:cNvSpPr>
          <p:nvPr>
            <p:ph type="pic" sz="quarter" idx="47" hasCustomPrompt="1"/>
          </p:nvPr>
        </p:nvSpPr>
        <p:spPr>
          <a:xfrm>
            <a:off x="10197193" y="6023901"/>
            <a:ext cx="1962162" cy="1217083"/>
          </a:xfrm>
          <a:custGeom>
            <a:avLst/>
            <a:gdLst>
              <a:gd name="connsiteX0" fmla="*/ 981081 w 1962162"/>
              <a:gd name="connsiteY0" fmla="*/ 0 h 1217083"/>
              <a:gd name="connsiteX1" fmla="*/ 1962162 w 1962162"/>
              <a:gd name="connsiteY1" fmla="*/ 1217083 h 1217083"/>
              <a:gd name="connsiteX2" fmla="*/ 0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981081" y="0"/>
                </a:moveTo>
                <a:lnTo>
                  <a:pt x="1962162" y="1217083"/>
                </a:lnTo>
                <a:lnTo>
                  <a:pt x="0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4" name="Picture Placeholder 33"/>
          <p:cNvSpPr>
            <a:spLocks noGrp="1"/>
          </p:cNvSpPr>
          <p:nvPr>
            <p:ph type="pic" sz="quarter" idx="48" hasCustomPrompt="1"/>
          </p:nvPr>
        </p:nvSpPr>
        <p:spPr>
          <a:xfrm>
            <a:off x="9136743" y="6023900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5" name="Picture Placeholder 17"/>
          <p:cNvSpPr>
            <a:spLocks noGrp="1"/>
          </p:cNvSpPr>
          <p:nvPr>
            <p:ph type="pic" sz="quarter" idx="49" hasCustomPrompt="1"/>
          </p:nvPr>
        </p:nvSpPr>
        <p:spPr>
          <a:xfrm>
            <a:off x="9136743" y="3445973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6" name="Picture Placeholder 17"/>
          <p:cNvSpPr>
            <a:spLocks noGrp="1"/>
          </p:cNvSpPr>
          <p:nvPr>
            <p:ph type="pic" sz="quarter" idx="50" hasCustomPrompt="1"/>
          </p:nvPr>
        </p:nvSpPr>
        <p:spPr>
          <a:xfrm>
            <a:off x="10197193" y="4734938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7" name="Picture Placeholder 17"/>
          <p:cNvSpPr>
            <a:spLocks noGrp="1"/>
          </p:cNvSpPr>
          <p:nvPr>
            <p:ph type="pic" sz="quarter" idx="51" hasCustomPrompt="1"/>
          </p:nvPr>
        </p:nvSpPr>
        <p:spPr>
          <a:xfrm>
            <a:off x="11257643" y="6023900"/>
            <a:ext cx="1962162" cy="1217083"/>
          </a:xfrm>
          <a:custGeom>
            <a:avLst/>
            <a:gdLst>
              <a:gd name="connsiteX0" fmla="*/ 0 w 1962162"/>
              <a:gd name="connsiteY0" fmla="*/ 0 h 1217083"/>
              <a:gd name="connsiteX1" fmla="*/ 1962162 w 1962162"/>
              <a:gd name="connsiteY1" fmla="*/ 0 h 1217083"/>
              <a:gd name="connsiteX2" fmla="*/ 981081 w 1962162"/>
              <a:gd name="connsiteY2" fmla="*/ 1217083 h 1217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62" h="1217083">
                <a:moveTo>
                  <a:pt x="0" y="0"/>
                </a:moveTo>
                <a:lnTo>
                  <a:pt x="1962162" y="0"/>
                </a:lnTo>
                <a:lnTo>
                  <a:pt x="981081" y="12170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48" name="Isosceles Triangle 47"/>
          <p:cNvSpPr/>
          <p:nvPr userDrawn="1"/>
        </p:nvSpPr>
        <p:spPr>
          <a:xfrm>
            <a:off x="10197193" y="3445972"/>
            <a:ext cx="1962162" cy="1217083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93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1" y="1"/>
            <a:ext cx="10617958" cy="5663821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8386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74974" y="488723"/>
            <a:ext cx="7417025" cy="6369277"/>
          </a:xfrm>
          <a:custGeom>
            <a:avLst/>
            <a:gdLst>
              <a:gd name="connsiteX0" fmla="*/ 4680063 w 7417025"/>
              <a:gd name="connsiteY0" fmla="*/ 0 h 6369277"/>
              <a:gd name="connsiteX1" fmla="*/ 7417025 w 7417025"/>
              <a:gd name="connsiteY1" fmla="*/ 2736963 h 6369277"/>
              <a:gd name="connsiteX2" fmla="*/ 7417025 w 7417025"/>
              <a:gd name="connsiteY2" fmla="*/ 6369277 h 6369277"/>
              <a:gd name="connsiteX3" fmla="*/ 1689213 w 7417025"/>
              <a:gd name="connsiteY3" fmla="*/ 6369277 h 6369277"/>
              <a:gd name="connsiteX4" fmla="*/ 0 w 7417025"/>
              <a:gd name="connsiteY4" fmla="*/ 4680064 h 636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7025" h="6369277">
                <a:moveTo>
                  <a:pt x="4680063" y="0"/>
                </a:moveTo>
                <a:lnTo>
                  <a:pt x="7417025" y="2736963"/>
                </a:lnTo>
                <a:lnTo>
                  <a:pt x="7417025" y="6369277"/>
                </a:lnTo>
                <a:lnTo>
                  <a:pt x="1689213" y="6369277"/>
                </a:lnTo>
                <a:lnTo>
                  <a:pt x="0" y="46800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1208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-24500" y="1"/>
            <a:ext cx="12217409" cy="6858000"/>
          </a:xfrm>
          <a:custGeom>
            <a:avLst/>
            <a:gdLst>
              <a:gd name="connsiteX0" fmla="*/ 0 w 12217409"/>
              <a:gd name="connsiteY0" fmla="*/ 0 h 6858000"/>
              <a:gd name="connsiteX1" fmla="*/ 6510164 w 12217409"/>
              <a:gd name="connsiteY1" fmla="*/ 0 h 6858000"/>
              <a:gd name="connsiteX2" fmla="*/ 12217409 w 12217409"/>
              <a:gd name="connsiteY2" fmla="*/ 5804953 h 6858000"/>
              <a:gd name="connsiteX3" fmla="*/ 12217409 w 12217409"/>
              <a:gd name="connsiteY3" fmla="*/ 6858000 h 6858000"/>
              <a:gd name="connsiteX4" fmla="*/ 6210219 w 12217409"/>
              <a:gd name="connsiteY4" fmla="*/ 6858000 h 6858000"/>
              <a:gd name="connsiteX5" fmla="*/ 0 w 12217409"/>
              <a:gd name="connsiteY5" fmla="*/ 5151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7409" h="6858000">
                <a:moveTo>
                  <a:pt x="0" y="0"/>
                </a:moveTo>
                <a:lnTo>
                  <a:pt x="6510164" y="0"/>
                </a:lnTo>
                <a:lnTo>
                  <a:pt x="12217409" y="5804953"/>
                </a:lnTo>
                <a:lnTo>
                  <a:pt x="12217409" y="6858000"/>
                </a:lnTo>
                <a:lnTo>
                  <a:pt x="6210219" y="6858000"/>
                </a:lnTo>
                <a:lnTo>
                  <a:pt x="0" y="515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771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597087" y="459000"/>
            <a:ext cx="5919827" cy="5925480"/>
          </a:xfrm>
          <a:custGeom>
            <a:avLst/>
            <a:gdLst>
              <a:gd name="connsiteX0" fmla="*/ 0 w 5919827"/>
              <a:gd name="connsiteY0" fmla="*/ 3031883 h 5925480"/>
              <a:gd name="connsiteX1" fmla="*/ 2893597 w 5919827"/>
              <a:gd name="connsiteY1" fmla="*/ 3031883 h 5925480"/>
              <a:gd name="connsiteX2" fmla="*/ 2893597 w 5919827"/>
              <a:gd name="connsiteY2" fmla="*/ 5925480 h 5925480"/>
              <a:gd name="connsiteX3" fmla="*/ 3026230 w 5919827"/>
              <a:gd name="connsiteY3" fmla="*/ 0 h 5925480"/>
              <a:gd name="connsiteX4" fmla="*/ 5919827 w 5919827"/>
              <a:gd name="connsiteY4" fmla="*/ 2893597 h 5925480"/>
              <a:gd name="connsiteX5" fmla="*/ 3026230 w 5919827"/>
              <a:gd name="connsiteY5" fmla="*/ 2893597 h 5925480"/>
              <a:gd name="connsiteX6" fmla="*/ 2893598 w 5919827"/>
              <a:gd name="connsiteY6" fmla="*/ 0 h 5925480"/>
              <a:gd name="connsiteX7" fmla="*/ 2893598 w 5919827"/>
              <a:gd name="connsiteY7" fmla="*/ 2893597 h 5925480"/>
              <a:gd name="connsiteX8" fmla="*/ 1 w 5919827"/>
              <a:gd name="connsiteY8" fmla="*/ 2893597 h 5925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19827" h="5925480">
                <a:moveTo>
                  <a:pt x="0" y="3031883"/>
                </a:moveTo>
                <a:lnTo>
                  <a:pt x="2893597" y="3031883"/>
                </a:lnTo>
                <a:lnTo>
                  <a:pt x="2893597" y="5925480"/>
                </a:lnTo>
                <a:close/>
                <a:moveTo>
                  <a:pt x="3026230" y="0"/>
                </a:moveTo>
                <a:lnTo>
                  <a:pt x="5919827" y="2893597"/>
                </a:lnTo>
                <a:lnTo>
                  <a:pt x="3026230" y="2893597"/>
                </a:lnTo>
                <a:close/>
                <a:moveTo>
                  <a:pt x="2893598" y="0"/>
                </a:moveTo>
                <a:lnTo>
                  <a:pt x="2893598" y="2893597"/>
                </a:lnTo>
                <a:lnTo>
                  <a:pt x="1" y="28935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arallelogram 7"/>
          <p:cNvSpPr/>
          <p:nvPr userDrawn="1"/>
        </p:nvSpPr>
        <p:spPr>
          <a:xfrm flipH="1">
            <a:off x="3557000" y="-469555"/>
            <a:ext cx="7228380" cy="4083412"/>
          </a:xfrm>
          <a:prstGeom prst="parallelogram">
            <a:avLst>
              <a:gd name="adj" fmla="val 99771"/>
            </a:avLst>
          </a:prstGeom>
          <a:solidFill>
            <a:schemeClr val="bg1">
              <a:lumMod val="9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7681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3836398" y="1985025"/>
            <a:ext cx="4510316" cy="4507935"/>
          </a:xfrm>
          <a:custGeom>
            <a:avLst/>
            <a:gdLst>
              <a:gd name="connsiteX0" fmla="*/ 0 w 4510316"/>
              <a:gd name="connsiteY0" fmla="*/ 0 h 4507935"/>
              <a:gd name="connsiteX1" fmla="*/ 926107 w 4510316"/>
              <a:gd name="connsiteY1" fmla="*/ 0 h 4507935"/>
              <a:gd name="connsiteX2" fmla="*/ 926107 w 4510316"/>
              <a:gd name="connsiteY2" fmla="*/ 2 h 4507935"/>
              <a:gd name="connsiteX3" fmla="*/ 2978678 w 4510316"/>
              <a:gd name="connsiteY3" fmla="*/ 2 h 4507935"/>
              <a:gd name="connsiteX4" fmla="*/ 2978678 w 4510316"/>
              <a:gd name="connsiteY4" fmla="*/ 1 h 4507935"/>
              <a:gd name="connsiteX5" fmla="*/ 4510316 w 4510316"/>
              <a:gd name="connsiteY5" fmla="*/ 1 h 4507935"/>
              <a:gd name="connsiteX6" fmla="*/ 2978678 w 4510316"/>
              <a:gd name="connsiteY6" fmla="*/ 1531638 h 4507935"/>
              <a:gd name="connsiteX7" fmla="*/ 2978678 w 4510316"/>
              <a:gd name="connsiteY7" fmla="*/ 1531639 h 4507935"/>
              <a:gd name="connsiteX8" fmla="*/ 1531638 w 4510316"/>
              <a:gd name="connsiteY8" fmla="*/ 1531639 h 4507935"/>
              <a:gd name="connsiteX9" fmla="*/ 1531638 w 4510316"/>
              <a:gd name="connsiteY9" fmla="*/ 2978678 h 4507935"/>
              <a:gd name="connsiteX10" fmla="*/ 1529257 w 4510316"/>
              <a:gd name="connsiteY10" fmla="*/ 2978678 h 4507935"/>
              <a:gd name="connsiteX11" fmla="*/ 0 w 4510316"/>
              <a:gd name="connsiteY11" fmla="*/ 4507935 h 4507935"/>
              <a:gd name="connsiteX12" fmla="*/ 0 w 4510316"/>
              <a:gd name="connsiteY12" fmla="*/ 2976298 h 4507935"/>
              <a:gd name="connsiteX13" fmla="*/ 1 w 4510316"/>
              <a:gd name="connsiteY13" fmla="*/ 2976298 h 4507935"/>
              <a:gd name="connsiteX14" fmla="*/ 1 w 4510316"/>
              <a:gd name="connsiteY14" fmla="*/ 926107 h 4507935"/>
              <a:gd name="connsiteX15" fmla="*/ 0 w 4510316"/>
              <a:gd name="connsiteY15" fmla="*/ 926107 h 450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10316" h="4507935">
                <a:moveTo>
                  <a:pt x="0" y="0"/>
                </a:moveTo>
                <a:lnTo>
                  <a:pt x="926107" y="0"/>
                </a:lnTo>
                <a:lnTo>
                  <a:pt x="926107" y="2"/>
                </a:lnTo>
                <a:lnTo>
                  <a:pt x="2978678" y="2"/>
                </a:lnTo>
                <a:lnTo>
                  <a:pt x="2978678" y="1"/>
                </a:lnTo>
                <a:lnTo>
                  <a:pt x="4510316" y="1"/>
                </a:lnTo>
                <a:lnTo>
                  <a:pt x="2978678" y="1531638"/>
                </a:lnTo>
                <a:lnTo>
                  <a:pt x="2978678" y="1531639"/>
                </a:lnTo>
                <a:lnTo>
                  <a:pt x="1531638" y="1531639"/>
                </a:lnTo>
                <a:lnTo>
                  <a:pt x="1531638" y="2978678"/>
                </a:lnTo>
                <a:lnTo>
                  <a:pt x="1529257" y="2978678"/>
                </a:lnTo>
                <a:lnTo>
                  <a:pt x="0" y="4507935"/>
                </a:lnTo>
                <a:lnTo>
                  <a:pt x="0" y="2976298"/>
                </a:lnTo>
                <a:lnTo>
                  <a:pt x="1" y="2976298"/>
                </a:lnTo>
                <a:lnTo>
                  <a:pt x="1" y="926107"/>
                </a:lnTo>
                <a:lnTo>
                  <a:pt x="0" y="92610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3703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amond 9"/>
          <p:cNvSpPr/>
          <p:nvPr userDrawn="1"/>
        </p:nvSpPr>
        <p:spPr>
          <a:xfrm>
            <a:off x="3967557" y="1658131"/>
            <a:ext cx="4261831" cy="4261831"/>
          </a:xfrm>
          <a:prstGeom prst="diamond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 userDrawn="1"/>
        </p:nvSpPr>
        <p:spPr>
          <a:xfrm>
            <a:off x="7458784" y="1910186"/>
            <a:ext cx="3741203" cy="3741203"/>
          </a:xfrm>
          <a:prstGeom prst="diamond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amond 7"/>
          <p:cNvSpPr/>
          <p:nvPr userDrawn="1"/>
        </p:nvSpPr>
        <p:spPr>
          <a:xfrm>
            <a:off x="1019183" y="1910186"/>
            <a:ext cx="3741203" cy="3741203"/>
          </a:xfrm>
          <a:prstGeom prst="diamond">
            <a:avLst/>
          </a:pr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351208" y="2037582"/>
            <a:ext cx="3494531" cy="3496639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413222" y="2309998"/>
            <a:ext cx="2949970" cy="2951749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7854401" y="2313173"/>
            <a:ext cx="2949970" cy="2951749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02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1"/>
          <p:cNvSpPr/>
          <p:nvPr userDrawn="1"/>
        </p:nvSpPr>
        <p:spPr>
          <a:xfrm>
            <a:off x="710171" y="1651000"/>
            <a:ext cx="2687011" cy="2687011"/>
          </a:xfrm>
          <a:prstGeom prst="diamond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3087568" y="2074206"/>
            <a:ext cx="3253352" cy="3255315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759944" y="1953125"/>
            <a:ext cx="2587467" cy="2589027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6069107" y="1953124"/>
            <a:ext cx="2587467" cy="2589027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8372708" y="2074205"/>
            <a:ext cx="3253352" cy="3255315"/>
          </a:xfrm>
          <a:prstGeom prst="diamond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Pict</a:t>
            </a:r>
          </a:p>
          <a:p>
            <a:endParaRPr lang="en-US" dirty="0"/>
          </a:p>
        </p:txBody>
      </p:sp>
      <p:sp>
        <p:nvSpPr>
          <p:cNvPr id="8" name="Diamond 7"/>
          <p:cNvSpPr/>
          <p:nvPr userDrawn="1"/>
        </p:nvSpPr>
        <p:spPr>
          <a:xfrm>
            <a:off x="3364753" y="2994505"/>
            <a:ext cx="2687011" cy="2687011"/>
          </a:xfrm>
          <a:prstGeom prst="diamond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8"/>
          <p:cNvSpPr/>
          <p:nvPr userDrawn="1"/>
        </p:nvSpPr>
        <p:spPr>
          <a:xfrm>
            <a:off x="5523753" y="1904131"/>
            <a:ext cx="2687011" cy="2687011"/>
          </a:xfrm>
          <a:prstGeom prst="diamond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amond 9"/>
          <p:cNvSpPr/>
          <p:nvPr userDrawn="1"/>
        </p:nvSpPr>
        <p:spPr>
          <a:xfrm>
            <a:off x="8646748" y="1684650"/>
            <a:ext cx="2687011" cy="2687011"/>
          </a:xfrm>
          <a:prstGeom prst="diamond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60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/>
          <p:cNvSpPr/>
          <p:nvPr userDrawn="1"/>
        </p:nvSpPr>
        <p:spPr>
          <a:xfrm>
            <a:off x="1" y="0"/>
            <a:ext cx="3433495" cy="6851346"/>
          </a:xfrm>
          <a:custGeom>
            <a:avLst/>
            <a:gdLst>
              <a:gd name="connsiteX0" fmla="*/ 0 w 3433495"/>
              <a:gd name="connsiteY0" fmla="*/ 0 h 6851346"/>
              <a:gd name="connsiteX1" fmla="*/ 4495 w 3433495"/>
              <a:gd name="connsiteY1" fmla="*/ 0 h 6851346"/>
              <a:gd name="connsiteX2" fmla="*/ 3433495 w 3433495"/>
              <a:gd name="connsiteY2" fmla="*/ 3429000 h 6851346"/>
              <a:gd name="connsiteX3" fmla="*/ 11150 w 3433495"/>
              <a:gd name="connsiteY3" fmla="*/ 6851346 h 6851346"/>
              <a:gd name="connsiteX4" fmla="*/ 0 w 3433495"/>
              <a:gd name="connsiteY4" fmla="*/ 6851346 h 685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3495" h="6851346">
                <a:moveTo>
                  <a:pt x="0" y="0"/>
                </a:moveTo>
                <a:lnTo>
                  <a:pt x="4495" y="0"/>
                </a:lnTo>
                <a:lnTo>
                  <a:pt x="3433495" y="3429000"/>
                </a:lnTo>
                <a:lnTo>
                  <a:pt x="11150" y="6851346"/>
                </a:lnTo>
                <a:lnTo>
                  <a:pt x="0" y="68513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238935" y="1201374"/>
            <a:ext cx="4389120" cy="4389120"/>
          </a:xfrm>
          <a:prstGeom prst="diamond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66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140197" y="620483"/>
            <a:ext cx="6941459" cy="6941459"/>
          </a:xfrm>
          <a:prstGeom prst="diamond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75339" y="-932254"/>
            <a:ext cx="6941459" cy="6941459"/>
          </a:xfrm>
          <a:prstGeom prst="diamond">
            <a:avLst/>
          </a:prstGeom>
          <a:solidFill>
            <a:schemeClr val="bg1">
              <a:lumMod val="75000"/>
            </a:schemeClr>
          </a:solidFill>
          <a:effectLst>
            <a:outerShdw blurRad="1219200" dist="393700" algn="l" rotWithShape="0">
              <a:prstClr val="black">
                <a:alpha val="28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8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8461829" cy="6357258"/>
          </a:xfrm>
          <a:custGeom>
            <a:avLst/>
            <a:gdLst>
              <a:gd name="connsiteX0" fmla="*/ 1357169 w 8461829"/>
              <a:gd name="connsiteY0" fmla="*/ 4600083 h 6357258"/>
              <a:gd name="connsiteX1" fmla="*/ 3114342 w 8461829"/>
              <a:gd name="connsiteY1" fmla="*/ 4600083 h 6357258"/>
              <a:gd name="connsiteX2" fmla="*/ 3114342 w 8461829"/>
              <a:gd name="connsiteY2" fmla="*/ 6357257 h 6357258"/>
              <a:gd name="connsiteX3" fmla="*/ 0 w 8461829"/>
              <a:gd name="connsiteY3" fmla="*/ 4600083 h 6357258"/>
              <a:gd name="connsiteX4" fmla="*/ 1078594 w 8461829"/>
              <a:gd name="connsiteY4" fmla="*/ 4600083 h 6357258"/>
              <a:gd name="connsiteX5" fmla="*/ 1078594 w 8461829"/>
              <a:gd name="connsiteY5" fmla="*/ 6357258 h 6357258"/>
              <a:gd name="connsiteX6" fmla="*/ 0 w 8461829"/>
              <a:gd name="connsiteY6" fmla="*/ 6357258 h 6357258"/>
              <a:gd name="connsiteX7" fmla="*/ 1192879 w 8461829"/>
              <a:gd name="connsiteY7" fmla="*/ 4600082 h 6357258"/>
              <a:gd name="connsiteX8" fmla="*/ 2950053 w 8461829"/>
              <a:gd name="connsiteY8" fmla="*/ 6357256 h 6357258"/>
              <a:gd name="connsiteX9" fmla="*/ 1192879 w 8461829"/>
              <a:gd name="connsiteY9" fmla="*/ 6357256 h 6357258"/>
              <a:gd name="connsiteX10" fmla="*/ 3228628 w 8461829"/>
              <a:gd name="connsiteY10" fmla="*/ 3242915 h 6357258"/>
              <a:gd name="connsiteX11" fmla="*/ 6342969 w 8461829"/>
              <a:gd name="connsiteY11" fmla="*/ 3242915 h 6357258"/>
              <a:gd name="connsiteX12" fmla="*/ 3228628 w 8461829"/>
              <a:gd name="connsiteY12" fmla="*/ 6357256 h 6357258"/>
              <a:gd name="connsiteX13" fmla="*/ 3114341 w 8461829"/>
              <a:gd name="connsiteY13" fmla="*/ 1364311 h 6357258"/>
              <a:gd name="connsiteX14" fmla="*/ 3114341 w 8461829"/>
              <a:gd name="connsiteY14" fmla="*/ 4478652 h 6357258"/>
              <a:gd name="connsiteX15" fmla="*/ 0 w 8461829"/>
              <a:gd name="connsiteY15" fmla="*/ 4478652 h 6357258"/>
              <a:gd name="connsiteX16" fmla="*/ 4502024 w 8461829"/>
              <a:gd name="connsiteY16" fmla="*/ 7143 h 6357258"/>
              <a:gd name="connsiteX17" fmla="*/ 6157253 w 8461829"/>
              <a:gd name="connsiteY17" fmla="*/ 7143 h 6357258"/>
              <a:gd name="connsiteX18" fmla="*/ 3228629 w 8461829"/>
              <a:gd name="connsiteY18" fmla="*/ 2900053 h 6357258"/>
              <a:gd name="connsiteX19" fmla="*/ 3228629 w 8461829"/>
              <a:gd name="connsiteY19" fmla="*/ 1265009 h 6357258"/>
              <a:gd name="connsiteX20" fmla="*/ 6342969 w 8461829"/>
              <a:gd name="connsiteY20" fmla="*/ 1 h 6357258"/>
              <a:gd name="connsiteX21" fmla="*/ 6342969 w 8461829"/>
              <a:gd name="connsiteY21" fmla="*/ 3114341 h 6357258"/>
              <a:gd name="connsiteX22" fmla="*/ 3228628 w 8461829"/>
              <a:gd name="connsiteY22" fmla="*/ 3114341 h 6357258"/>
              <a:gd name="connsiteX23" fmla="*/ 6473372 w 8461829"/>
              <a:gd name="connsiteY23" fmla="*/ 0 h 6357258"/>
              <a:gd name="connsiteX24" fmla="*/ 8461829 w 8461829"/>
              <a:gd name="connsiteY24" fmla="*/ 0 h 6357258"/>
              <a:gd name="connsiteX25" fmla="*/ 6473372 w 8461829"/>
              <a:gd name="connsiteY25" fmla="*/ 1988457 h 6357258"/>
              <a:gd name="connsiteX26" fmla="*/ 1 w 8461829"/>
              <a:gd name="connsiteY26" fmla="*/ 0 h 6357258"/>
              <a:gd name="connsiteX27" fmla="*/ 4307220 w 8461829"/>
              <a:gd name="connsiteY27" fmla="*/ 0 h 6357258"/>
              <a:gd name="connsiteX28" fmla="*/ 1 w 8461829"/>
              <a:gd name="connsiteY28" fmla="*/ 4307220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1357169" y="4600083"/>
                </a:moveTo>
                <a:lnTo>
                  <a:pt x="3114342" y="4600083"/>
                </a:lnTo>
                <a:lnTo>
                  <a:pt x="3114342" y="6357257"/>
                </a:lnTo>
                <a:close/>
                <a:moveTo>
                  <a:pt x="0" y="4600083"/>
                </a:moveTo>
                <a:lnTo>
                  <a:pt x="1078594" y="4600083"/>
                </a:lnTo>
                <a:lnTo>
                  <a:pt x="1078594" y="6357258"/>
                </a:lnTo>
                <a:lnTo>
                  <a:pt x="0" y="6357258"/>
                </a:lnTo>
                <a:close/>
                <a:moveTo>
                  <a:pt x="1192879" y="4600082"/>
                </a:moveTo>
                <a:lnTo>
                  <a:pt x="2950053" y="6357256"/>
                </a:lnTo>
                <a:lnTo>
                  <a:pt x="1192879" y="6357256"/>
                </a:lnTo>
                <a:close/>
                <a:moveTo>
                  <a:pt x="3228628" y="3242915"/>
                </a:moveTo>
                <a:lnTo>
                  <a:pt x="6342969" y="3242915"/>
                </a:lnTo>
                <a:lnTo>
                  <a:pt x="3228628" y="6357256"/>
                </a:lnTo>
                <a:close/>
                <a:moveTo>
                  <a:pt x="3114341" y="1364311"/>
                </a:moveTo>
                <a:lnTo>
                  <a:pt x="3114341" y="4478652"/>
                </a:lnTo>
                <a:lnTo>
                  <a:pt x="0" y="4478652"/>
                </a:lnTo>
                <a:close/>
                <a:moveTo>
                  <a:pt x="4502024" y="7143"/>
                </a:moveTo>
                <a:lnTo>
                  <a:pt x="6157253" y="7143"/>
                </a:lnTo>
                <a:lnTo>
                  <a:pt x="3228629" y="2900053"/>
                </a:lnTo>
                <a:lnTo>
                  <a:pt x="3228629" y="1265009"/>
                </a:lnTo>
                <a:close/>
                <a:moveTo>
                  <a:pt x="6342969" y="1"/>
                </a:moveTo>
                <a:lnTo>
                  <a:pt x="6342969" y="3114341"/>
                </a:lnTo>
                <a:lnTo>
                  <a:pt x="3228628" y="3114341"/>
                </a:lnTo>
                <a:close/>
                <a:moveTo>
                  <a:pt x="6473372" y="0"/>
                </a:moveTo>
                <a:lnTo>
                  <a:pt x="8461829" y="0"/>
                </a:lnTo>
                <a:lnTo>
                  <a:pt x="6473372" y="1988457"/>
                </a:lnTo>
                <a:close/>
                <a:moveTo>
                  <a:pt x="1" y="0"/>
                </a:moveTo>
                <a:lnTo>
                  <a:pt x="4307220" y="0"/>
                </a:lnTo>
                <a:lnTo>
                  <a:pt x="1" y="43072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4034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986517" y="-1204799"/>
            <a:ext cx="2409598" cy="2409597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1445416" y="1861115"/>
            <a:ext cx="1633312" cy="1633311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2635588" y="1364001"/>
            <a:ext cx="2627540" cy="2627538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-674123" y="2466746"/>
            <a:ext cx="1270454" cy="1270453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596331" y="3991539"/>
            <a:ext cx="2039257" cy="2039256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3078728" y="6030795"/>
            <a:ext cx="1408115" cy="1408114"/>
          </a:xfrm>
          <a:prstGeom prst="diamond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</a:t>
            </a:r>
          </a:p>
        </p:txBody>
      </p:sp>
    </p:spTree>
    <p:extLst>
      <p:ext uri="{BB962C8B-B14F-4D97-AF65-F5344CB8AC3E}">
        <p14:creationId xmlns:p14="http://schemas.microsoft.com/office/powerpoint/2010/main" val="1461493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07885" y="0"/>
            <a:ext cx="7115393" cy="3795486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075713" y="2068285"/>
            <a:ext cx="7115393" cy="3795486"/>
          </a:xfrm>
          <a:custGeom>
            <a:avLst/>
            <a:gdLst>
              <a:gd name="connsiteX0" fmla="*/ 0 w 10617958"/>
              <a:gd name="connsiteY0" fmla="*/ 0 h 5663821"/>
              <a:gd name="connsiteX1" fmla="*/ 4942187 w 10617958"/>
              <a:gd name="connsiteY1" fmla="*/ 0 h 5663821"/>
              <a:gd name="connsiteX2" fmla="*/ 10617958 w 10617958"/>
              <a:gd name="connsiteY2" fmla="*/ 5663821 h 5663821"/>
              <a:gd name="connsiteX3" fmla="*/ 5675772 w 10617958"/>
              <a:gd name="connsiteY3" fmla="*/ 5663821 h 566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17958" h="5663821">
                <a:moveTo>
                  <a:pt x="0" y="0"/>
                </a:moveTo>
                <a:lnTo>
                  <a:pt x="4942187" y="0"/>
                </a:lnTo>
                <a:lnTo>
                  <a:pt x="10617958" y="5663821"/>
                </a:lnTo>
                <a:lnTo>
                  <a:pt x="5675772" y="56638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6267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mond 7"/>
          <p:cNvSpPr/>
          <p:nvPr userDrawn="1"/>
        </p:nvSpPr>
        <p:spPr>
          <a:xfrm>
            <a:off x="5027612" y="-393701"/>
            <a:ext cx="6502400" cy="6502400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/>
          <p:cNvSpPr/>
          <p:nvPr userDrawn="1"/>
        </p:nvSpPr>
        <p:spPr>
          <a:xfrm>
            <a:off x="661986" y="800099"/>
            <a:ext cx="6502400" cy="6502400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096000" y="1246187"/>
            <a:ext cx="4365625" cy="4365625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730374" y="1246187"/>
            <a:ext cx="4365625" cy="4365625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04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22274" y="596900"/>
            <a:ext cx="5635626" cy="5635626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8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1492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6271708"/>
            <a:ext cx="3915784" cy="586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9219303" y="6271708"/>
            <a:ext cx="2345167" cy="586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2699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 rot="848203" flipH="1">
            <a:off x="6188959" y="2429720"/>
            <a:ext cx="4927878" cy="3007660"/>
            <a:chOff x="5956300" y="1812925"/>
            <a:chExt cx="5842001" cy="45021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rgbClr val="818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rgbClr val="6B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rgbClr val="383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rgbClr val="666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6376990" y="2120900"/>
              <a:ext cx="4895850" cy="3529014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 rot="815953">
            <a:off x="7681637" y="1959766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/>
          </p:nvPr>
        </p:nvSpPr>
        <p:spPr>
          <a:xfrm rot="815953">
            <a:off x="8738881" y="1713964"/>
            <a:ext cx="1809098" cy="3124861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927100" dist="508000" dir="11040000" algn="tr" rotWithShape="0">
              <a:prstClr val="black">
                <a:alpha val="68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7845308" y="4050795"/>
            <a:ext cx="1564753" cy="105301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1168400" dist="241300" dir="15120000" algn="r" rotWithShape="0">
              <a:prstClr val="black">
                <a:alpha val="25000"/>
              </a:prstClr>
            </a:outerShdw>
          </a:effectLst>
          <a:scene3d>
            <a:camera prst="isometricRightUp">
              <a:rot lat="1800000" lon="19800000" rev="0"/>
            </a:camera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8992074" y="1632079"/>
            <a:ext cx="1483621" cy="998417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977900" dist="241300" dir="15120000" sx="118000" sy="118000" algn="r" rotWithShape="0">
              <a:prstClr val="black">
                <a:alpha val="37000"/>
              </a:prstClr>
            </a:outerShdw>
          </a:effectLst>
          <a:scene3d>
            <a:camera prst="isometricRightUp">
              <a:rot lat="1800000" lon="19800000" rev="0"/>
            </a:camera>
            <a:lightRig rig="threePt" dir="t"/>
          </a:scene3d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21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  <p:bldP spid="20" grpId="0" animBg="1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 rot="848203" flipH="1">
            <a:off x="493117" y="2320065"/>
            <a:ext cx="4927878" cy="3007660"/>
            <a:chOff x="5956300" y="1812925"/>
            <a:chExt cx="5842001" cy="4502151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Picture Placeholder 14"/>
          <p:cNvSpPr>
            <a:spLocks noGrp="1"/>
          </p:cNvSpPr>
          <p:nvPr>
            <p:ph type="pic" sz="quarter" idx="15"/>
          </p:nvPr>
        </p:nvSpPr>
        <p:spPr>
          <a:xfrm rot="815953">
            <a:off x="1985795" y="1850111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30" name="Picture Placeholder 14"/>
          <p:cNvSpPr>
            <a:spLocks noGrp="1"/>
          </p:cNvSpPr>
          <p:nvPr>
            <p:ph type="pic" sz="quarter" idx="16"/>
          </p:nvPr>
        </p:nvSpPr>
        <p:spPr>
          <a:xfrm rot="815953">
            <a:off x="3285092" y="1973354"/>
            <a:ext cx="1809098" cy="3124861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927100" dist="508000" dir="11040000" algn="tr" rotWithShape="0">
              <a:prstClr val="black">
                <a:alpha val="68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31" name="Picture Placeholder 18"/>
          <p:cNvSpPr>
            <a:spLocks noGrp="1"/>
          </p:cNvSpPr>
          <p:nvPr>
            <p:ph type="pic" sz="quarter" idx="17"/>
          </p:nvPr>
        </p:nvSpPr>
        <p:spPr>
          <a:xfrm>
            <a:off x="2055141" y="3715608"/>
            <a:ext cx="1564753" cy="105301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711200" dist="304800" dir="13500000" sx="106000" sy="106000" algn="br" rotWithShape="0">
              <a:prstClr val="black">
                <a:alpha val="45000"/>
              </a:prstClr>
            </a:outerShdw>
          </a:effectLst>
          <a:scene3d>
            <a:camera prst="isometricRightUp">
              <a:rot lat="1800000" lon="19800000" rev="0"/>
            </a:camera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33" name="Picture Placeholder 14"/>
          <p:cNvSpPr>
            <a:spLocks noGrp="1"/>
          </p:cNvSpPr>
          <p:nvPr>
            <p:ph type="pic" sz="quarter" idx="19"/>
          </p:nvPr>
        </p:nvSpPr>
        <p:spPr>
          <a:xfrm rot="815953">
            <a:off x="3043473" y="1197818"/>
            <a:ext cx="1515484" cy="2617701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927100" dist="508000" dir="11040000" algn="tr" rotWithShape="0">
              <a:prstClr val="black">
                <a:alpha val="68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32" name="Picture Placeholder 18"/>
          <p:cNvSpPr>
            <a:spLocks noGrp="1"/>
          </p:cNvSpPr>
          <p:nvPr>
            <p:ph type="pic" sz="quarter" idx="18"/>
          </p:nvPr>
        </p:nvSpPr>
        <p:spPr>
          <a:xfrm>
            <a:off x="2146986" y="1422239"/>
            <a:ext cx="1088697" cy="732649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977900" dist="241300" dir="15120000" sx="118000" sy="118000" algn="r" rotWithShape="0">
              <a:prstClr val="black">
                <a:alpha val="37000"/>
              </a:prstClr>
            </a:outerShdw>
          </a:effectLst>
          <a:scene3d>
            <a:camera prst="isometricRightUp">
              <a:rot lat="1800000" lon="19800000" rev="0"/>
            </a:camera>
            <a:lightRig rig="threePt" dir="t"/>
          </a:scene3d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21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3" grpId="0" animBg="1"/>
      <p:bldP spid="32" grpId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4"/>
          <p:cNvSpPr>
            <a:spLocks noGrp="1"/>
          </p:cNvSpPr>
          <p:nvPr>
            <p:ph type="pic" sz="quarter" idx="17"/>
          </p:nvPr>
        </p:nvSpPr>
        <p:spPr>
          <a:xfrm rot="815953">
            <a:off x="5096582" y="3190108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6"/>
          </p:nvPr>
        </p:nvSpPr>
        <p:spPr>
          <a:xfrm rot="815953">
            <a:off x="9079594" y="2027286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grpSp>
        <p:nvGrpSpPr>
          <p:cNvPr id="18" name="Group 17"/>
          <p:cNvGrpSpPr/>
          <p:nvPr userDrawn="1"/>
        </p:nvGrpSpPr>
        <p:grpSpPr>
          <a:xfrm rot="848203" flipH="1">
            <a:off x="5703114" y="2961849"/>
            <a:ext cx="4927878" cy="3007660"/>
            <a:chOff x="5956300" y="1812925"/>
            <a:chExt cx="5842001" cy="4502151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5957889" y="2890838"/>
              <a:ext cx="5840412" cy="3292474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Picture Placeholder 14"/>
          <p:cNvSpPr>
            <a:spLocks noGrp="1"/>
          </p:cNvSpPr>
          <p:nvPr>
            <p:ph type="pic" sz="quarter" idx="15"/>
          </p:nvPr>
        </p:nvSpPr>
        <p:spPr>
          <a:xfrm rot="815953">
            <a:off x="7195792" y="2491895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18"/>
          </p:nvPr>
        </p:nvSpPr>
        <p:spPr>
          <a:xfrm rot="815953">
            <a:off x="3198267" y="3769614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9"/>
          </p:nvPr>
        </p:nvSpPr>
        <p:spPr>
          <a:xfrm rot="815953">
            <a:off x="10823491" y="1512703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39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29" grpId="0" animBg="1"/>
      <p:bldP spid="19" grpId="0" animBg="1"/>
      <p:bldP spid="20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ight Triangle 32"/>
          <p:cNvSpPr/>
          <p:nvPr userDrawn="1"/>
        </p:nvSpPr>
        <p:spPr>
          <a:xfrm>
            <a:off x="0" y="181428"/>
            <a:ext cx="6676571" cy="6676572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6"/>
          <p:cNvSpPr>
            <a:spLocks/>
          </p:cNvSpPr>
          <p:nvPr userDrawn="1"/>
        </p:nvSpPr>
        <p:spPr bwMode="auto">
          <a:xfrm rot="848203" flipH="1">
            <a:off x="-842572" y="3360816"/>
            <a:ext cx="4988558" cy="2848152"/>
          </a:xfrm>
          <a:custGeom>
            <a:avLst/>
            <a:gdLst>
              <a:gd name="T0" fmla="*/ 17876 w 18132"/>
              <a:gd name="T1" fmla="*/ 2809 h 10458"/>
              <a:gd name="T2" fmla="*/ 18009 w 18132"/>
              <a:gd name="T3" fmla="*/ 2937 h 10458"/>
              <a:gd name="T4" fmla="*/ 18094 w 18132"/>
              <a:gd name="T5" fmla="*/ 3075 h 10458"/>
              <a:gd name="T6" fmla="*/ 18130 w 18132"/>
              <a:gd name="T7" fmla="*/ 3218 h 10458"/>
              <a:gd name="T8" fmla="*/ 18119 w 18132"/>
              <a:gd name="T9" fmla="*/ 3362 h 10458"/>
              <a:gd name="T10" fmla="*/ 18060 w 18132"/>
              <a:gd name="T11" fmla="*/ 3504 h 10458"/>
              <a:gd name="T12" fmla="*/ 17952 w 18132"/>
              <a:gd name="T13" fmla="*/ 3638 h 10458"/>
              <a:gd name="T14" fmla="*/ 17797 w 18132"/>
              <a:gd name="T15" fmla="*/ 3760 h 10458"/>
              <a:gd name="T16" fmla="*/ 15659 w 18132"/>
              <a:gd name="T17" fmla="*/ 4997 h 10458"/>
              <a:gd name="T18" fmla="*/ 12869 w 18132"/>
              <a:gd name="T19" fmla="*/ 6609 h 10458"/>
              <a:gd name="T20" fmla="*/ 10080 w 18132"/>
              <a:gd name="T21" fmla="*/ 8222 h 10458"/>
              <a:gd name="T22" fmla="*/ 7291 w 18132"/>
              <a:gd name="T23" fmla="*/ 9833 h 10458"/>
              <a:gd name="T24" fmla="*/ 6442 w 18132"/>
              <a:gd name="T25" fmla="*/ 10311 h 10458"/>
              <a:gd name="T26" fmla="*/ 6219 w 18132"/>
              <a:gd name="T27" fmla="*/ 10388 h 10458"/>
              <a:gd name="T28" fmla="*/ 5980 w 18132"/>
              <a:gd name="T29" fmla="*/ 10436 h 10458"/>
              <a:gd name="T30" fmla="*/ 5731 w 18132"/>
              <a:gd name="T31" fmla="*/ 10457 h 10458"/>
              <a:gd name="T32" fmla="*/ 5480 w 18132"/>
              <a:gd name="T33" fmla="*/ 10450 h 10458"/>
              <a:gd name="T34" fmla="*/ 5234 w 18132"/>
              <a:gd name="T35" fmla="*/ 10415 h 10458"/>
              <a:gd name="T36" fmla="*/ 5002 w 18132"/>
              <a:gd name="T37" fmla="*/ 10354 h 10458"/>
              <a:gd name="T38" fmla="*/ 4789 w 18132"/>
              <a:gd name="T39" fmla="*/ 10263 h 10458"/>
              <a:gd name="T40" fmla="*/ 3925 w 18132"/>
              <a:gd name="T41" fmla="*/ 9768 h 10458"/>
              <a:gd name="T42" fmla="*/ 2835 w 18132"/>
              <a:gd name="T43" fmla="*/ 9142 h 10458"/>
              <a:gd name="T44" fmla="*/ 1748 w 18132"/>
              <a:gd name="T45" fmla="*/ 8518 h 10458"/>
              <a:gd name="T46" fmla="*/ 659 w 18132"/>
              <a:gd name="T47" fmla="*/ 7892 h 10458"/>
              <a:gd name="T48" fmla="*/ 256 w 18132"/>
              <a:gd name="T49" fmla="*/ 7649 h 10458"/>
              <a:gd name="T50" fmla="*/ 123 w 18132"/>
              <a:gd name="T51" fmla="*/ 7521 h 10458"/>
              <a:gd name="T52" fmla="*/ 39 w 18132"/>
              <a:gd name="T53" fmla="*/ 7382 h 10458"/>
              <a:gd name="T54" fmla="*/ 2 w 18132"/>
              <a:gd name="T55" fmla="*/ 7239 h 10458"/>
              <a:gd name="T56" fmla="*/ 12 w 18132"/>
              <a:gd name="T57" fmla="*/ 7094 h 10458"/>
              <a:gd name="T58" fmla="*/ 72 w 18132"/>
              <a:gd name="T59" fmla="*/ 6953 h 10458"/>
              <a:gd name="T60" fmla="*/ 179 w 18132"/>
              <a:gd name="T61" fmla="*/ 6820 h 10458"/>
              <a:gd name="T62" fmla="*/ 334 w 18132"/>
              <a:gd name="T63" fmla="*/ 6697 h 10458"/>
              <a:gd name="T64" fmla="*/ 2472 w 18132"/>
              <a:gd name="T65" fmla="*/ 5460 h 10458"/>
              <a:gd name="T66" fmla="*/ 5262 w 18132"/>
              <a:gd name="T67" fmla="*/ 3848 h 10458"/>
              <a:gd name="T68" fmla="*/ 8052 w 18132"/>
              <a:gd name="T69" fmla="*/ 2236 h 10458"/>
              <a:gd name="T70" fmla="*/ 10841 w 18132"/>
              <a:gd name="T71" fmla="*/ 624 h 10458"/>
              <a:gd name="T72" fmla="*/ 11689 w 18132"/>
              <a:gd name="T73" fmla="*/ 146 h 10458"/>
              <a:gd name="T74" fmla="*/ 11912 w 18132"/>
              <a:gd name="T75" fmla="*/ 70 h 10458"/>
              <a:gd name="T76" fmla="*/ 12152 w 18132"/>
              <a:gd name="T77" fmla="*/ 22 h 10458"/>
              <a:gd name="T78" fmla="*/ 12401 w 18132"/>
              <a:gd name="T79" fmla="*/ 1 h 10458"/>
              <a:gd name="T80" fmla="*/ 12652 w 18132"/>
              <a:gd name="T81" fmla="*/ 8 h 10458"/>
              <a:gd name="T82" fmla="*/ 12897 w 18132"/>
              <a:gd name="T83" fmla="*/ 42 h 10458"/>
              <a:gd name="T84" fmla="*/ 13130 w 18132"/>
              <a:gd name="T85" fmla="*/ 104 h 10458"/>
              <a:gd name="T86" fmla="*/ 13342 w 18132"/>
              <a:gd name="T87" fmla="*/ 194 h 10458"/>
              <a:gd name="T88" fmla="*/ 14208 w 18132"/>
              <a:gd name="T89" fmla="*/ 690 h 10458"/>
              <a:gd name="T90" fmla="*/ 15296 w 18132"/>
              <a:gd name="T91" fmla="*/ 1315 h 10458"/>
              <a:gd name="T92" fmla="*/ 16385 w 18132"/>
              <a:gd name="T93" fmla="*/ 1940 h 10458"/>
              <a:gd name="T94" fmla="*/ 17473 w 18132"/>
              <a:gd name="T95" fmla="*/ 2565 h 10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132" h="10458">
                <a:moveTo>
                  <a:pt x="17745" y="2721"/>
                </a:moveTo>
                <a:lnTo>
                  <a:pt x="17792" y="2749"/>
                </a:lnTo>
                <a:lnTo>
                  <a:pt x="17836" y="2778"/>
                </a:lnTo>
                <a:lnTo>
                  <a:pt x="17876" y="2809"/>
                </a:lnTo>
                <a:lnTo>
                  <a:pt x="17914" y="2840"/>
                </a:lnTo>
                <a:lnTo>
                  <a:pt x="17949" y="2871"/>
                </a:lnTo>
                <a:lnTo>
                  <a:pt x="17980" y="2904"/>
                </a:lnTo>
                <a:lnTo>
                  <a:pt x="18009" y="2937"/>
                </a:lnTo>
                <a:lnTo>
                  <a:pt x="18035" y="2970"/>
                </a:lnTo>
                <a:lnTo>
                  <a:pt x="18057" y="3004"/>
                </a:lnTo>
                <a:lnTo>
                  <a:pt x="18076" y="3040"/>
                </a:lnTo>
                <a:lnTo>
                  <a:pt x="18094" y="3075"/>
                </a:lnTo>
                <a:lnTo>
                  <a:pt x="18107" y="3111"/>
                </a:lnTo>
                <a:lnTo>
                  <a:pt x="18118" y="3146"/>
                </a:lnTo>
                <a:lnTo>
                  <a:pt x="18126" y="3182"/>
                </a:lnTo>
                <a:lnTo>
                  <a:pt x="18130" y="3218"/>
                </a:lnTo>
                <a:lnTo>
                  <a:pt x="18132" y="3255"/>
                </a:lnTo>
                <a:lnTo>
                  <a:pt x="18130" y="3290"/>
                </a:lnTo>
                <a:lnTo>
                  <a:pt x="18126" y="3327"/>
                </a:lnTo>
                <a:lnTo>
                  <a:pt x="18119" y="3362"/>
                </a:lnTo>
                <a:lnTo>
                  <a:pt x="18109" y="3399"/>
                </a:lnTo>
                <a:lnTo>
                  <a:pt x="18096" y="3434"/>
                </a:lnTo>
                <a:lnTo>
                  <a:pt x="18079" y="3470"/>
                </a:lnTo>
                <a:lnTo>
                  <a:pt x="18060" y="3504"/>
                </a:lnTo>
                <a:lnTo>
                  <a:pt x="18037" y="3538"/>
                </a:lnTo>
                <a:lnTo>
                  <a:pt x="18012" y="3573"/>
                </a:lnTo>
                <a:lnTo>
                  <a:pt x="17984" y="3606"/>
                </a:lnTo>
                <a:lnTo>
                  <a:pt x="17952" y="3638"/>
                </a:lnTo>
                <a:lnTo>
                  <a:pt x="17919" y="3670"/>
                </a:lnTo>
                <a:lnTo>
                  <a:pt x="17881" y="3701"/>
                </a:lnTo>
                <a:lnTo>
                  <a:pt x="17841" y="3731"/>
                </a:lnTo>
                <a:lnTo>
                  <a:pt x="17797" y="3760"/>
                </a:lnTo>
                <a:lnTo>
                  <a:pt x="17751" y="3788"/>
                </a:lnTo>
                <a:lnTo>
                  <a:pt x="17054" y="4192"/>
                </a:lnTo>
                <a:lnTo>
                  <a:pt x="16356" y="4594"/>
                </a:lnTo>
                <a:lnTo>
                  <a:pt x="15659" y="4997"/>
                </a:lnTo>
                <a:lnTo>
                  <a:pt x="14961" y="5400"/>
                </a:lnTo>
                <a:lnTo>
                  <a:pt x="14264" y="5803"/>
                </a:lnTo>
                <a:lnTo>
                  <a:pt x="13567" y="6207"/>
                </a:lnTo>
                <a:lnTo>
                  <a:pt x="12869" y="6609"/>
                </a:lnTo>
                <a:lnTo>
                  <a:pt x="12172" y="7012"/>
                </a:lnTo>
                <a:lnTo>
                  <a:pt x="11474" y="7416"/>
                </a:lnTo>
                <a:lnTo>
                  <a:pt x="10777" y="7818"/>
                </a:lnTo>
                <a:lnTo>
                  <a:pt x="10080" y="8222"/>
                </a:lnTo>
                <a:lnTo>
                  <a:pt x="9382" y="8624"/>
                </a:lnTo>
                <a:lnTo>
                  <a:pt x="8686" y="9027"/>
                </a:lnTo>
                <a:lnTo>
                  <a:pt x="7987" y="9431"/>
                </a:lnTo>
                <a:lnTo>
                  <a:pt x="7291" y="9833"/>
                </a:lnTo>
                <a:lnTo>
                  <a:pt x="6593" y="10237"/>
                </a:lnTo>
                <a:lnTo>
                  <a:pt x="6544" y="10263"/>
                </a:lnTo>
                <a:lnTo>
                  <a:pt x="6494" y="10288"/>
                </a:lnTo>
                <a:lnTo>
                  <a:pt x="6442" y="10311"/>
                </a:lnTo>
                <a:lnTo>
                  <a:pt x="6388" y="10333"/>
                </a:lnTo>
                <a:lnTo>
                  <a:pt x="6333" y="10354"/>
                </a:lnTo>
                <a:lnTo>
                  <a:pt x="6276" y="10371"/>
                </a:lnTo>
                <a:lnTo>
                  <a:pt x="6219" y="10388"/>
                </a:lnTo>
                <a:lnTo>
                  <a:pt x="6160" y="10403"/>
                </a:lnTo>
                <a:lnTo>
                  <a:pt x="6101" y="10415"/>
                </a:lnTo>
                <a:lnTo>
                  <a:pt x="6041" y="10427"/>
                </a:lnTo>
                <a:lnTo>
                  <a:pt x="5980" y="10436"/>
                </a:lnTo>
                <a:lnTo>
                  <a:pt x="5919" y="10444"/>
                </a:lnTo>
                <a:lnTo>
                  <a:pt x="5857" y="10450"/>
                </a:lnTo>
                <a:lnTo>
                  <a:pt x="5793" y="10454"/>
                </a:lnTo>
                <a:lnTo>
                  <a:pt x="5731" y="10457"/>
                </a:lnTo>
                <a:lnTo>
                  <a:pt x="5668" y="10458"/>
                </a:lnTo>
                <a:lnTo>
                  <a:pt x="5606" y="10457"/>
                </a:lnTo>
                <a:lnTo>
                  <a:pt x="5543" y="10454"/>
                </a:lnTo>
                <a:lnTo>
                  <a:pt x="5480" y="10450"/>
                </a:lnTo>
                <a:lnTo>
                  <a:pt x="5418" y="10444"/>
                </a:lnTo>
                <a:lnTo>
                  <a:pt x="5356" y="10436"/>
                </a:lnTo>
                <a:lnTo>
                  <a:pt x="5295" y="10427"/>
                </a:lnTo>
                <a:lnTo>
                  <a:pt x="5234" y="10415"/>
                </a:lnTo>
                <a:lnTo>
                  <a:pt x="5175" y="10403"/>
                </a:lnTo>
                <a:lnTo>
                  <a:pt x="5116" y="10388"/>
                </a:lnTo>
                <a:lnTo>
                  <a:pt x="5058" y="10371"/>
                </a:lnTo>
                <a:lnTo>
                  <a:pt x="5002" y="10354"/>
                </a:lnTo>
                <a:lnTo>
                  <a:pt x="4947" y="10333"/>
                </a:lnTo>
                <a:lnTo>
                  <a:pt x="4893" y="10311"/>
                </a:lnTo>
                <a:lnTo>
                  <a:pt x="4841" y="10288"/>
                </a:lnTo>
                <a:lnTo>
                  <a:pt x="4789" y="10263"/>
                </a:lnTo>
                <a:lnTo>
                  <a:pt x="4741" y="10237"/>
                </a:lnTo>
                <a:lnTo>
                  <a:pt x="4468" y="10080"/>
                </a:lnTo>
                <a:lnTo>
                  <a:pt x="4196" y="9924"/>
                </a:lnTo>
                <a:lnTo>
                  <a:pt x="3925" y="9768"/>
                </a:lnTo>
                <a:lnTo>
                  <a:pt x="3652" y="9611"/>
                </a:lnTo>
                <a:lnTo>
                  <a:pt x="3381" y="9456"/>
                </a:lnTo>
                <a:lnTo>
                  <a:pt x="3108" y="9299"/>
                </a:lnTo>
                <a:lnTo>
                  <a:pt x="2835" y="9142"/>
                </a:lnTo>
                <a:lnTo>
                  <a:pt x="2564" y="8987"/>
                </a:lnTo>
                <a:lnTo>
                  <a:pt x="2292" y="8830"/>
                </a:lnTo>
                <a:lnTo>
                  <a:pt x="2019" y="8674"/>
                </a:lnTo>
                <a:lnTo>
                  <a:pt x="1748" y="8518"/>
                </a:lnTo>
                <a:lnTo>
                  <a:pt x="1475" y="8361"/>
                </a:lnTo>
                <a:lnTo>
                  <a:pt x="1202" y="8206"/>
                </a:lnTo>
                <a:lnTo>
                  <a:pt x="931" y="8049"/>
                </a:lnTo>
                <a:lnTo>
                  <a:pt x="659" y="7892"/>
                </a:lnTo>
                <a:lnTo>
                  <a:pt x="386" y="7737"/>
                </a:lnTo>
                <a:lnTo>
                  <a:pt x="340" y="7708"/>
                </a:lnTo>
                <a:lnTo>
                  <a:pt x="296" y="7680"/>
                </a:lnTo>
                <a:lnTo>
                  <a:pt x="256" y="7649"/>
                </a:lnTo>
                <a:lnTo>
                  <a:pt x="218" y="7618"/>
                </a:lnTo>
                <a:lnTo>
                  <a:pt x="184" y="7586"/>
                </a:lnTo>
                <a:lnTo>
                  <a:pt x="151" y="7554"/>
                </a:lnTo>
                <a:lnTo>
                  <a:pt x="123" y="7521"/>
                </a:lnTo>
                <a:lnTo>
                  <a:pt x="97" y="7486"/>
                </a:lnTo>
                <a:lnTo>
                  <a:pt x="74" y="7452"/>
                </a:lnTo>
                <a:lnTo>
                  <a:pt x="55" y="7418"/>
                </a:lnTo>
                <a:lnTo>
                  <a:pt x="39" y="7382"/>
                </a:lnTo>
                <a:lnTo>
                  <a:pt x="25" y="7347"/>
                </a:lnTo>
                <a:lnTo>
                  <a:pt x="13" y="7311"/>
                </a:lnTo>
                <a:lnTo>
                  <a:pt x="6" y="7275"/>
                </a:lnTo>
                <a:lnTo>
                  <a:pt x="2" y="7239"/>
                </a:lnTo>
                <a:lnTo>
                  <a:pt x="0" y="7203"/>
                </a:lnTo>
                <a:lnTo>
                  <a:pt x="1" y="7167"/>
                </a:lnTo>
                <a:lnTo>
                  <a:pt x="5" y="7131"/>
                </a:lnTo>
                <a:lnTo>
                  <a:pt x="12" y="7094"/>
                </a:lnTo>
                <a:lnTo>
                  <a:pt x="23" y="7059"/>
                </a:lnTo>
                <a:lnTo>
                  <a:pt x="36" y="7023"/>
                </a:lnTo>
                <a:lnTo>
                  <a:pt x="52" y="6988"/>
                </a:lnTo>
                <a:lnTo>
                  <a:pt x="72" y="6953"/>
                </a:lnTo>
                <a:lnTo>
                  <a:pt x="94" y="6919"/>
                </a:lnTo>
                <a:lnTo>
                  <a:pt x="119" y="6885"/>
                </a:lnTo>
                <a:lnTo>
                  <a:pt x="148" y="6852"/>
                </a:lnTo>
                <a:lnTo>
                  <a:pt x="179" y="6820"/>
                </a:lnTo>
                <a:lnTo>
                  <a:pt x="213" y="6788"/>
                </a:lnTo>
                <a:lnTo>
                  <a:pt x="250" y="6757"/>
                </a:lnTo>
                <a:lnTo>
                  <a:pt x="291" y="6727"/>
                </a:lnTo>
                <a:lnTo>
                  <a:pt x="334" y="6697"/>
                </a:lnTo>
                <a:lnTo>
                  <a:pt x="380" y="6670"/>
                </a:lnTo>
                <a:lnTo>
                  <a:pt x="1077" y="6266"/>
                </a:lnTo>
                <a:lnTo>
                  <a:pt x="1775" y="5864"/>
                </a:lnTo>
                <a:lnTo>
                  <a:pt x="2472" y="5460"/>
                </a:lnTo>
                <a:lnTo>
                  <a:pt x="3170" y="5057"/>
                </a:lnTo>
                <a:lnTo>
                  <a:pt x="3867" y="4655"/>
                </a:lnTo>
                <a:lnTo>
                  <a:pt x="4564" y="4251"/>
                </a:lnTo>
                <a:lnTo>
                  <a:pt x="5262" y="3848"/>
                </a:lnTo>
                <a:lnTo>
                  <a:pt x="5959" y="3445"/>
                </a:lnTo>
                <a:lnTo>
                  <a:pt x="6657" y="3042"/>
                </a:lnTo>
                <a:lnTo>
                  <a:pt x="7354" y="2640"/>
                </a:lnTo>
                <a:lnTo>
                  <a:pt x="8052" y="2236"/>
                </a:lnTo>
                <a:lnTo>
                  <a:pt x="8749" y="1833"/>
                </a:lnTo>
                <a:lnTo>
                  <a:pt x="9446" y="1430"/>
                </a:lnTo>
                <a:lnTo>
                  <a:pt x="10144" y="1027"/>
                </a:lnTo>
                <a:lnTo>
                  <a:pt x="10841" y="624"/>
                </a:lnTo>
                <a:lnTo>
                  <a:pt x="11539" y="221"/>
                </a:lnTo>
                <a:lnTo>
                  <a:pt x="11587" y="194"/>
                </a:lnTo>
                <a:lnTo>
                  <a:pt x="11638" y="169"/>
                </a:lnTo>
                <a:lnTo>
                  <a:pt x="11689" y="146"/>
                </a:lnTo>
                <a:lnTo>
                  <a:pt x="11743" y="125"/>
                </a:lnTo>
                <a:lnTo>
                  <a:pt x="11799" y="104"/>
                </a:lnTo>
                <a:lnTo>
                  <a:pt x="11855" y="86"/>
                </a:lnTo>
                <a:lnTo>
                  <a:pt x="11912" y="70"/>
                </a:lnTo>
                <a:lnTo>
                  <a:pt x="11971" y="55"/>
                </a:lnTo>
                <a:lnTo>
                  <a:pt x="12030" y="42"/>
                </a:lnTo>
                <a:lnTo>
                  <a:pt x="12091" y="31"/>
                </a:lnTo>
                <a:lnTo>
                  <a:pt x="12152" y="22"/>
                </a:lnTo>
                <a:lnTo>
                  <a:pt x="12214" y="14"/>
                </a:lnTo>
                <a:lnTo>
                  <a:pt x="12276" y="8"/>
                </a:lnTo>
                <a:lnTo>
                  <a:pt x="12338" y="3"/>
                </a:lnTo>
                <a:lnTo>
                  <a:pt x="12401" y="1"/>
                </a:lnTo>
                <a:lnTo>
                  <a:pt x="12463" y="0"/>
                </a:lnTo>
                <a:lnTo>
                  <a:pt x="12527" y="1"/>
                </a:lnTo>
                <a:lnTo>
                  <a:pt x="12589" y="3"/>
                </a:lnTo>
                <a:lnTo>
                  <a:pt x="12652" y="8"/>
                </a:lnTo>
                <a:lnTo>
                  <a:pt x="12714" y="14"/>
                </a:lnTo>
                <a:lnTo>
                  <a:pt x="12775" y="22"/>
                </a:lnTo>
                <a:lnTo>
                  <a:pt x="12837" y="31"/>
                </a:lnTo>
                <a:lnTo>
                  <a:pt x="12897" y="42"/>
                </a:lnTo>
                <a:lnTo>
                  <a:pt x="12957" y="55"/>
                </a:lnTo>
                <a:lnTo>
                  <a:pt x="13015" y="70"/>
                </a:lnTo>
                <a:lnTo>
                  <a:pt x="13073" y="87"/>
                </a:lnTo>
                <a:lnTo>
                  <a:pt x="13130" y="104"/>
                </a:lnTo>
                <a:lnTo>
                  <a:pt x="13185" y="125"/>
                </a:lnTo>
                <a:lnTo>
                  <a:pt x="13238" y="146"/>
                </a:lnTo>
                <a:lnTo>
                  <a:pt x="13291" y="169"/>
                </a:lnTo>
                <a:lnTo>
                  <a:pt x="13342" y="194"/>
                </a:lnTo>
                <a:lnTo>
                  <a:pt x="13391" y="221"/>
                </a:lnTo>
                <a:lnTo>
                  <a:pt x="13663" y="377"/>
                </a:lnTo>
                <a:lnTo>
                  <a:pt x="13935" y="534"/>
                </a:lnTo>
                <a:lnTo>
                  <a:pt x="14208" y="690"/>
                </a:lnTo>
                <a:lnTo>
                  <a:pt x="14479" y="846"/>
                </a:lnTo>
                <a:lnTo>
                  <a:pt x="14752" y="1002"/>
                </a:lnTo>
                <a:lnTo>
                  <a:pt x="15024" y="1159"/>
                </a:lnTo>
                <a:lnTo>
                  <a:pt x="15296" y="1315"/>
                </a:lnTo>
                <a:lnTo>
                  <a:pt x="15568" y="1471"/>
                </a:lnTo>
                <a:lnTo>
                  <a:pt x="15841" y="1627"/>
                </a:lnTo>
                <a:lnTo>
                  <a:pt x="16112" y="1784"/>
                </a:lnTo>
                <a:lnTo>
                  <a:pt x="16385" y="1940"/>
                </a:lnTo>
                <a:lnTo>
                  <a:pt x="16657" y="2096"/>
                </a:lnTo>
                <a:lnTo>
                  <a:pt x="16929" y="2252"/>
                </a:lnTo>
                <a:lnTo>
                  <a:pt x="17201" y="2409"/>
                </a:lnTo>
                <a:lnTo>
                  <a:pt x="17473" y="2565"/>
                </a:lnTo>
                <a:lnTo>
                  <a:pt x="17745" y="2721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11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 userDrawn="1"/>
        </p:nvGrpSpPr>
        <p:grpSpPr>
          <a:xfrm rot="848203" flipH="1">
            <a:off x="-625115" y="2903795"/>
            <a:ext cx="4927878" cy="3007660"/>
            <a:chOff x="5956300" y="1812925"/>
            <a:chExt cx="5842001" cy="45021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999164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2" name="Picture Placeholder 14"/>
          <p:cNvSpPr>
            <a:spLocks noGrp="1"/>
          </p:cNvSpPr>
          <p:nvPr>
            <p:ph type="pic" sz="quarter" idx="15"/>
          </p:nvPr>
        </p:nvSpPr>
        <p:spPr>
          <a:xfrm rot="815953">
            <a:off x="867563" y="2433841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22" name="Picture Placeholder 14"/>
          <p:cNvSpPr>
            <a:spLocks noGrp="1"/>
          </p:cNvSpPr>
          <p:nvPr>
            <p:ph type="pic" sz="quarter" idx="16"/>
          </p:nvPr>
        </p:nvSpPr>
        <p:spPr>
          <a:xfrm rot="815953">
            <a:off x="1125275" y="1975808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1092200" dist="1104900" dir="9540000" sx="89000" sy="89000" algn="tr" rotWithShape="0">
              <a:prstClr val="black">
                <a:alpha val="82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 dirty="0"/>
          </a:p>
        </p:txBody>
      </p:sp>
      <p:sp>
        <p:nvSpPr>
          <p:cNvPr id="31" name="Picture Placeholder 14"/>
          <p:cNvSpPr>
            <a:spLocks noGrp="1"/>
          </p:cNvSpPr>
          <p:nvPr>
            <p:ph type="pic" sz="quarter" idx="17"/>
          </p:nvPr>
        </p:nvSpPr>
        <p:spPr>
          <a:xfrm rot="815953">
            <a:off x="1558358" y="1227945"/>
            <a:ext cx="2168788" cy="3849568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1092200" dist="1104900" dir="9540000" sx="89000" sy="89000" algn="tr" rotWithShape="0">
              <a:prstClr val="black">
                <a:alpha val="82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sp>
        <p:nvSpPr>
          <p:cNvPr id="32" name="Picture Placeholder 14"/>
          <p:cNvSpPr>
            <a:spLocks noGrp="1"/>
          </p:cNvSpPr>
          <p:nvPr>
            <p:ph type="pic" sz="quarter" idx="18"/>
          </p:nvPr>
        </p:nvSpPr>
        <p:spPr>
          <a:xfrm rot="815953">
            <a:off x="2225717" y="200669"/>
            <a:ext cx="2355562" cy="4181089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outerShdw blurRad="1092200" dist="1104900" dir="9540000" sx="89000" sy="89000" algn="tr" rotWithShape="0">
              <a:prstClr val="black">
                <a:alpha val="82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6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2" grpId="0" animBg="1"/>
      <p:bldP spid="22" grpId="0" animBg="1"/>
      <p:bldP spid="31" grpId="0" animBg="1"/>
      <p:bldP spid="32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 rot="848203" flipH="1">
            <a:off x="1597058" y="1751571"/>
            <a:ext cx="4927878" cy="3007660"/>
            <a:chOff x="5956300" y="1812925"/>
            <a:chExt cx="5842001" cy="4502151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Picture Placeholder 14"/>
          <p:cNvSpPr>
            <a:spLocks noGrp="1"/>
          </p:cNvSpPr>
          <p:nvPr>
            <p:ph type="pic" sz="quarter" idx="16"/>
          </p:nvPr>
        </p:nvSpPr>
        <p:spPr>
          <a:xfrm rot="815953">
            <a:off x="3089736" y="1281617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grpSp>
        <p:nvGrpSpPr>
          <p:cNvPr id="3" name="Group 2"/>
          <p:cNvGrpSpPr/>
          <p:nvPr userDrawn="1"/>
        </p:nvGrpSpPr>
        <p:grpSpPr>
          <a:xfrm rot="848203" flipH="1">
            <a:off x="-1603922" y="1323553"/>
            <a:ext cx="4927878" cy="3007660"/>
            <a:chOff x="5956300" y="1812925"/>
            <a:chExt cx="5842001" cy="45021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6376991" y="2120899"/>
              <a:ext cx="4895850" cy="3529015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2" name="Picture Placeholder 14"/>
          <p:cNvSpPr>
            <a:spLocks noGrp="1"/>
          </p:cNvSpPr>
          <p:nvPr>
            <p:ph type="pic" sz="quarter" idx="15"/>
          </p:nvPr>
        </p:nvSpPr>
        <p:spPr>
          <a:xfrm rot="815953">
            <a:off x="-111244" y="853599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  <p:grpSp>
        <p:nvGrpSpPr>
          <p:cNvPr id="33" name="Group 32"/>
          <p:cNvGrpSpPr/>
          <p:nvPr userDrawn="1"/>
        </p:nvGrpSpPr>
        <p:grpSpPr>
          <a:xfrm rot="848203" flipH="1">
            <a:off x="1528765" y="4263965"/>
            <a:ext cx="4927878" cy="3007660"/>
            <a:chOff x="5956300" y="1812925"/>
            <a:chExt cx="5842001" cy="4502151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5956300" y="3278188"/>
              <a:ext cx="5842000" cy="3036888"/>
            </a:xfrm>
            <a:custGeom>
              <a:avLst/>
              <a:gdLst>
                <a:gd name="T0" fmla="*/ 5680 w 18400"/>
                <a:gd name="T1" fmla="*/ 7648 h 7651"/>
                <a:gd name="T2" fmla="*/ 5344 w 18400"/>
                <a:gd name="T3" fmla="*/ 7605 h 7651"/>
                <a:gd name="T4" fmla="*/ 5174 w 18400"/>
                <a:gd name="T5" fmla="*/ 7562 h 7651"/>
                <a:gd name="T6" fmla="*/ 5034 w 18400"/>
                <a:gd name="T7" fmla="*/ 7513 h 7651"/>
                <a:gd name="T8" fmla="*/ 4935 w 18400"/>
                <a:gd name="T9" fmla="*/ 7470 h 7651"/>
                <a:gd name="T10" fmla="*/ 446 w 18400"/>
                <a:gd name="T11" fmla="*/ 4898 h 7651"/>
                <a:gd name="T12" fmla="*/ 292 w 18400"/>
                <a:gd name="T13" fmla="*/ 4785 h 7651"/>
                <a:gd name="T14" fmla="*/ 161 w 18400"/>
                <a:gd name="T15" fmla="*/ 4643 h 7651"/>
                <a:gd name="T16" fmla="*/ 86 w 18400"/>
                <a:gd name="T17" fmla="*/ 4521 h 7651"/>
                <a:gd name="T18" fmla="*/ 22 w 18400"/>
                <a:gd name="T19" fmla="*/ 4341 h 7651"/>
                <a:gd name="T20" fmla="*/ 0 w 18400"/>
                <a:gd name="T21" fmla="*/ 4143 h 7651"/>
                <a:gd name="T22" fmla="*/ 3 w 18400"/>
                <a:gd name="T23" fmla="*/ 4202 h 7651"/>
                <a:gd name="T24" fmla="*/ 0 w 18400"/>
                <a:gd name="T25" fmla="*/ 4141 h 7651"/>
                <a:gd name="T26" fmla="*/ 3 w 18400"/>
                <a:gd name="T27" fmla="*/ 3997 h 7651"/>
                <a:gd name="T28" fmla="*/ 28 w 18400"/>
                <a:gd name="T29" fmla="*/ 4031 h 7651"/>
                <a:gd name="T30" fmla="*/ 76 w 18400"/>
                <a:gd name="T31" fmla="*/ 4166 h 7651"/>
                <a:gd name="T32" fmla="*/ 140 w 18400"/>
                <a:gd name="T33" fmla="*/ 4096 h 7651"/>
                <a:gd name="T34" fmla="*/ 209 w 18400"/>
                <a:gd name="T35" fmla="*/ 4015 h 7651"/>
                <a:gd name="T36" fmla="*/ 314 w 18400"/>
                <a:gd name="T37" fmla="*/ 3942 h 7651"/>
                <a:gd name="T38" fmla="*/ 462 w 18400"/>
                <a:gd name="T39" fmla="*/ 3892 h 7651"/>
                <a:gd name="T40" fmla="*/ 668 w 18400"/>
                <a:gd name="T41" fmla="*/ 3879 h 7651"/>
                <a:gd name="T42" fmla="*/ 905 w 18400"/>
                <a:gd name="T43" fmla="*/ 3914 h 7651"/>
                <a:gd name="T44" fmla="*/ 1103 w 18400"/>
                <a:gd name="T45" fmla="*/ 3996 h 7651"/>
                <a:gd name="T46" fmla="*/ 1270 w 18400"/>
                <a:gd name="T47" fmla="*/ 4138 h 7651"/>
                <a:gd name="T48" fmla="*/ 1410 w 18400"/>
                <a:gd name="T49" fmla="*/ 4344 h 7651"/>
                <a:gd name="T50" fmla="*/ 1531 w 18400"/>
                <a:gd name="T51" fmla="*/ 4625 h 7651"/>
                <a:gd name="T52" fmla="*/ 1566 w 18400"/>
                <a:gd name="T53" fmla="*/ 4794 h 7651"/>
                <a:gd name="T54" fmla="*/ 1525 w 18400"/>
                <a:gd name="T55" fmla="*/ 4884 h 7651"/>
                <a:gd name="T56" fmla="*/ 1427 w 18400"/>
                <a:gd name="T57" fmla="*/ 4930 h 7651"/>
                <a:gd name="T58" fmla="*/ 1286 w 18400"/>
                <a:gd name="T59" fmla="*/ 4939 h 7651"/>
                <a:gd name="T60" fmla="*/ 1082 w 18400"/>
                <a:gd name="T61" fmla="*/ 4910 h 7651"/>
                <a:gd name="T62" fmla="*/ 4592 w 18400"/>
                <a:gd name="T63" fmla="*/ 6492 h 7651"/>
                <a:gd name="T64" fmla="*/ 4884 w 18400"/>
                <a:gd name="T65" fmla="*/ 5556 h 7651"/>
                <a:gd name="T66" fmla="*/ 5341 w 18400"/>
                <a:gd name="T67" fmla="*/ 4459 h 7651"/>
                <a:gd name="T68" fmla="*/ 5882 w 18400"/>
                <a:gd name="T69" fmla="*/ 3442 h 7651"/>
                <a:gd name="T70" fmla="*/ 6427 w 18400"/>
                <a:gd name="T71" fmla="*/ 2744 h 7651"/>
                <a:gd name="T72" fmla="*/ 7027 w 18400"/>
                <a:gd name="T73" fmla="*/ 2531 h 7651"/>
                <a:gd name="T74" fmla="*/ 8903 w 18400"/>
                <a:gd name="T75" fmla="*/ 2128 h 7651"/>
                <a:gd name="T76" fmla="*/ 13807 w 18400"/>
                <a:gd name="T77" fmla="*/ 1009 h 7651"/>
                <a:gd name="T78" fmla="*/ 16535 w 18400"/>
                <a:gd name="T79" fmla="*/ 420 h 7651"/>
                <a:gd name="T80" fmla="*/ 18142 w 18400"/>
                <a:gd name="T81" fmla="*/ 159 h 7651"/>
                <a:gd name="T82" fmla="*/ 18318 w 18400"/>
                <a:gd name="T83" fmla="*/ 234 h 7651"/>
                <a:gd name="T84" fmla="*/ 18378 w 18400"/>
                <a:gd name="T85" fmla="*/ 59 h 7651"/>
                <a:gd name="T86" fmla="*/ 18399 w 18400"/>
                <a:gd name="T87" fmla="*/ 83 h 7651"/>
                <a:gd name="T88" fmla="*/ 18398 w 18400"/>
                <a:gd name="T89" fmla="*/ 257 h 7651"/>
                <a:gd name="T90" fmla="*/ 18385 w 18400"/>
                <a:gd name="T91" fmla="*/ 359 h 7651"/>
                <a:gd name="T92" fmla="*/ 18352 w 18400"/>
                <a:gd name="T93" fmla="*/ 487 h 7651"/>
                <a:gd name="T94" fmla="*/ 18286 w 18400"/>
                <a:gd name="T95" fmla="*/ 629 h 7651"/>
                <a:gd name="T96" fmla="*/ 18192 w 18400"/>
                <a:gd name="T97" fmla="*/ 757 h 7651"/>
                <a:gd name="T98" fmla="*/ 18048 w 18400"/>
                <a:gd name="T99" fmla="*/ 889 h 7651"/>
                <a:gd name="T100" fmla="*/ 13153 w 18400"/>
                <a:gd name="T101" fmla="*/ 3728 h 7651"/>
                <a:gd name="T102" fmla="*/ 6765 w 18400"/>
                <a:gd name="T103" fmla="*/ 7419 h 7651"/>
                <a:gd name="T104" fmla="*/ 6800 w 18400"/>
                <a:gd name="T105" fmla="*/ 7371 h 7651"/>
                <a:gd name="T106" fmla="*/ 6765 w 18400"/>
                <a:gd name="T107" fmla="*/ 7419 h 7651"/>
                <a:gd name="T108" fmla="*/ 6664 w 18400"/>
                <a:gd name="T109" fmla="*/ 7473 h 7651"/>
                <a:gd name="T110" fmla="*/ 6526 w 18400"/>
                <a:gd name="T111" fmla="*/ 7529 h 7651"/>
                <a:gd name="T112" fmla="*/ 6388 w 18400"/>
                <a:gd name="T113" fmla="*/ 7574 h 7651"/>
                <a:gd name="T114" fmla="*/ 6141 w 18400"/>
                <a:gd name="T115" fmla="*/ 7626 h 7651"/>
                <a:gd name="T116" fmla="*/ 5816 w 18400"/>
                <a:gd name="T117" fmla="*/ 7651 h 7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400" h="7651">
                  <a:moveTo>
                    <a:pt x="5802" y="7651"/>
                  </a:moveTo>
                  <a:lnTo>
                    <a:pt x="5802" y="7651"/>
                  </a:lnTo>
                  <a:lnTo>
                    <a:pt x="5801" y="7651"/>
                  </a:lnTo>
                  <a:lnTo>
                    <a:pt x="5802" y="7651"/>
                  </a:lnTo>
                  <a:lnTo>
                    <a:pt x="5737" y="7650"/>
                  </a:lnTo>
                  <a:lnTo>
                    <a:pt x="5680" y="7648"/>
                  </a:lnTo>
                  <a:lnTo>
                    <a:pt x="5621" y="7644"/>
                  </a:lnTo>
                  <a:lnTo>
                    <a:pt x="5564" y="7638"/>
                  </a:lnTo>
                  <a:lnTo>
                    <a:pt x="5507" y="7633"/>
                  </a:lnTo>
                  <a:lnTo>
                    <a:pt x="5451" y="7625"/>
                  </a:lnTo>
                  <a:lnTo>
                    <a:pt x="5397" y="7616"/>
                  </a:lnTo>
                  <a:lnTo>
                    <a:pt x="5344" y="7605"/>
                  </a:lnTo>
                  <a:lnTo>
                    <a:pt x="5292" y="7594"/>
                  </a:lnTo>
                  <a:lnTo>
                    <a:pt x="5269" y="7588"/>
                  </a:lnTo>
                  <a:lnTo>
                    <a:pt x="5244" y="7582"/>
                  </a:lnTo>
                  <a:lnTo>
                    <a:pt x="5219" y="7576"/>
                  </a:lnTo>
                  <a:lnTo>
                    <a:pt x="5195" y="7569"/>
                  </a:lnTo>
                  <a:lnTo>
                    <a:pt x="5174" y="7562"/>
                  </a:lnTo>
                  <a:lnTo>
                    <a:pt x="5151" y="7554"/>
                  </a:lnTo>
                  <a:lnTo>
                    <a:pt x="5127" y="7546"/>
                  </a:lnTo>
                  <a:lnTo>
                    <a:pt x="5103" y="7538"/>
                  </a:lnTo>
                  <a:lnTo>
                    <a:pt x="5080" y="7530"/>
                  </a:lnTo>
                  <a:lnTo>
                    <a:pt x="5055" y="7522"/>
                  </a:lnTo>
                  <a:lnTo>
                    <a:pt x="5034" y="7513"/>
                  </a:lnTo>
                  <a:lnTo>
                    <a:pt x="5012" y="7506"/>
                  </a:lnTo>
                  <a:lnTo>
                    <a:pt x="5008" y="7503"/>
                  </a:lnTo>
                  <a:lnTo>
                    <a:pt x="4998" y="7500"/>
                  </a:lnTo>
                  <a:lnTo>
                    <a:pt x="4982" y="7492"/>
                  </a:lnTo>
                  <a:lnTo>
                    <a:pt x="4960" y="7483"/>
                  </a:lnTo>
                  <a:lnTo>
                    <a:pt x="4935" y="7470"/>
                  </a:lnTo>
                  <a:lnTo>
                    <a:pt x="4905" y="7457"/>
                  </a:lnTo>
                  <a:lnTo>
                    <a:pt x="4871" y="7438"/>
                  </a:lnTo>
                  <a:lnTo>
                    <a:pt x="4836" y="7419"/>
                  </a:lnTo>
                  <a:lnTo>
                    <a:pt x="481" y="4919"/>
                  </a:lnTo>
                  <a:lnTo>
                    <a:pt x="465" y="4910"/>
                  </a:lnTo>
                  <a:lnTo>
                    <a:pt x="446" y="4898"/>
                  </a:lnTo>
                  <a:lnTo>
                    <a:pt x="429" y="4888"/>
                  </a:lnTo>
                  <a:lnTo>
                    <a:pt x="413" y="4876"/>
                  </a:lnTo>
                  <a:lnTo>
                    <a:pt x="383" y="4856"/>
                  </a:lnTo>
                  <a:lnTo>
                    <a:pt x="351" y="4833"/>
                  </a:lnTo>
                  <a:lnTo>
                    <a:pt x="320" y="4809"/>
                  </a:lnTo>
                  <a:lnTo>
                    <a:pt x="292" y="4785"/>
                  </a:lnTo>
                  <a:lnTo>
                    <a:pt x="267" y="4762"/>
                  </a:lnTo>
                  <a:lnTo>
                    <a:pt x="242" y="4736"/>
                  </a:lnTo>
                  <a:lnTo>
                    <a:pt x="215" y="4709"/>
                  </a:lnTo>
                  <a:lnTo>
                    <a:pt x="193" y="4684"/>
                  </a:lnTo>
                  <a:lnTo>
                    <a:pt x="178" y="4666"/>
                  </a:lnTo>
                  <a:lnTo>
                    <a:pt x="161" y="4643"/>
                  </a:lnTo>
                  <a:lnTo>
                    <a:pt x="143" y="4619"/>
                  </a:lnTo>
                  <a:lnTo>
                    <a:pt x="128" y="4595"/>
                  </a:lnTo>
                  <a:lnTo>
                    <a:pt x="121" y="4584"/>
                  </a:lnTo>
                  <a:lnTo>
                    <a:pt x="110" y="4567"/>
                  </a:lnTo>
                  <a:lnTo>
                    <a:pt x="99" y="4546"/>
                  </a:lnTo>
                  <a:lnTo>
                    <a:pt x="86" y="4521"/>
                  </a:lnTo>
                  <a:lnTo>
                    <a:pt x="72" y="4492"/>
                  </a:lnTo>
                  <a:lnTo>
                    <a:pt x="59" y="4460"/>
                  </a:lnTo>
                  <a:lnTo>
                    <a:pt x="46" y="4425"/>
                  </a:lnTo>
                  <a:lnTo>
                    <a:pt x="35" y="4387"/>
                  </a:lnTo>
                  <a:lnTo>
                    <a:pt x="28" y="4365"/>
                  </a:lnTo>
                  <a:lnTo>
                    <a:pt x="22" y="4341"/>
                  </a:lnTo>
                  <a:lnTo>
                    <a:pt x="16" y="4314"/>
                  </a:lnTo>
                  <a:lnTo>
                    <a:pt x="12" y="4285"/>
                  </a:lnTo>
                  <a:lnTo>
                    <a:pt x="7" y="4254"/>
                  </a:lnTo>
                  <a:lnTo>
                    <a:pt x="3" y="4220"/>
                  </a:lnTo>
                  <a:lnTo>
                    <a:pt x="1" y="4183"/>
                  </a:lnTo>
                  <a:lnTo>
                    <a:pt x="0" y="4143"/>
                  </a:lnTo>
                  <a:lnTo>
                    <a:pt x="1" y="4173"/>
                  </a:lnTo>
                  <a:lnTo>
                    <a:pt x="3" y="4202"/>
                  </a:lnTo>
                  <a:lnTo>
                    <a:pt x="8" y="4230"/>
                  </a:lnTo>
                  <a:lnTo>
                    <a:pt x="15" y="4260"/>
                  </a:lnTo>
                  <a:lnTo>
                    <a:pt x="8" y="4230"/>
                  </a:lnTo>
                  <a:lnTo>
                    <a:pt x="3" y="4202"/>
                  </a:lnTo>
                  <a:lnTo>
                    <a:pt x="1" y="4173"/>
                  </a:lnTo>
                  <a:lnTo>
                    <a:pt x="0" y="4143"/>
                  </a:lnTo>
                  <a:lnTo>
                    <a:pt x="0" y="4141"/>
                  </a:lnTo>
                  <a:lnTo>
                    <a:pt x="0" y="4139"/>
                  </a:lnTo>
                  <a:lnTo>
                    <a:pt x="0" y="4140"/>
                  </a:lnTo>
                  <a:lnTo>
                    <a:pt x="0" y="4141"/>
                  </a:lnTo>
                  <a:lnTo>
                    <a:pt x="0" y="4140"/>
                  </a:lnTo>
                  <a:lnTo>
                    <a:pt x="0" y="4139"/>
                  </a:lnTo>
                  <a:lnTo>
                    <a:pt x="0" y="4079"/>
                  </a:lnTo>
                  <a:lnTo>
                    <a:pt x="1" y="4050"/>
                  </a:lnTo>
                  <a:lnTo>
                    <a:pt x="2" y="4023"/>
                  </a:lnTo>
                  <a:lnTo>
                    <a:pt x="3" y="3997"/>
                  </a:lnTo>
                  <a:lnTo>
                    <a:pt x="7" y="3970"/>
                  </a:lnTo>
                  <a:lnTo>
                    <a:pt x="9" y="3958"/>
                  </a:lnTo>
                  <a:lnTo>
                    <a:pt x="10" y="3947"/>
                  </a:lnTo>
                  <a:lnTo>
                    <a:pt x="16" y="3978"/>
                  </a:lnTo>
                  <a:lnTo>
                    <a:pt x="22" y="4006"/>
                  </a:lnTo>
                  <a:lnTo>
                    <a:pt x="28" y="4031"/>
                  </a:lnTo>
                  <a:lnTo>
                    <a:pt x="35" y="4055"/>
                  </a:lnTo>
                  <a:lnTo>
                    <a:pt x="40" y="4076"/>
                  </a:lnTo>
                  <a:lnTo>
                    <a:pt x="47" y="4095"/>
                  </a:lnTo>
                  <a:lnTo>
                    <a:pt x="54" y="4115"/>
                  </a:lnTo>
                  <a:lnTo>
                    <a:pt x="61" y="4133"/>
                  </a:lnTo>
                  <a:lnTo>
                    <a:pt x="76" y="4166"/>
                  </a:lnTo>
                  <a:lnTo>
                    <a:pt x="90" y="4197"/>
                  </a:lnTo>
                  <a:lnTo>
                    <a:pt x="97" y="4179"/>
                  </a:lnTo>
                  <a:lnTo>
                    <a:pt x="106" y="4158"/>
                  </a:lnTo>
                  <a:lnTo>
                    <a:pt x="117" y="4134"/>
                  </a:lnTo>
                  <a:lnTo>
                    <a:pt x="132" y="4109"/>
                  </a:lnTo>
                  <a:lnTo>
                    <a:pt x="140" y="4096"/>
                  </a:lnTo>
                  <a:lnTo>
                    <a:pt x="150" y="4083"/>
                  </a:lnTo>
                  <a:lnTo>
                    <a:pt x="160" y="4070"/>
                  </a:lnTo>
                  <a:lnTo>
                    <a:pt x="170" y="4056"/>
                  </a:lnTo>
                  <a:lnTo>
                    <a:pt x="183" y="4043"/>
                  </a:lnTo>
                  <a:lnTo>
                    <a:pt x="196" y="4029"/>
                  </a:lnTo>
                  <a:lnTo>
                    <a:pt x="209" y="4015"/>
                  </a:lnTo>
                  <a:lnTo>
                    <a:pt x="224" y="4003"/>
                  </a:lnTo>
                  <a:lnTo>
                    <a:pt x="240" y="3990"/>
                  </a:lnTo>
                  <a:lnTo>
                    <a:pt x="256" y="3978"/>
                  </a:lnTo>
                  <a:lnTo>
                    <a:pt x="275" y="3965"/>
                  </a:lnTo>
                  <a:lnTo>
                    <a:pt x="294" y="3954"/>
                  </a:lnTo>
                  <a:lnTo>
                    <a:pt x="314" y="3942"/>
                  </a:lnTo>
                  <a:lnTo>
                    <a:pt x="336" y="3932"/>
                  </a:lnTo>
                  <a:lnTo>
                    <a:pt x="359" y="3922"/>
                  </a:lnTo>
                  <a:lnTo>
                    <a:pt x="383" y="3914"/>
                  </a:lnTo>
                  <a:lnTo>
                    <a:pt x="408" y="3906"/>
                  </a:lnTo>
                  <a:lnTo>
                    <a:pt x="435" y="3897"/>
                  </a:lnTo>
                  <a:lnTo>
                    <a:pt x="462" y="3892"/>
                  </a:lnTo>
                  <a:lnTo>
                    <a:pt x="492" y="3886"/>
                  </a:lnTo>
                  <a:lnTo>
                    <a:pt x="523" y="3883"/>
                  </a:lnTo>
                  <a:lnTo>
                    <a:pt x="555" y="3880"/>
                  </a:lnTo>
                  <a:lnTo>
                    <a:pt x="589" y="3878"/>
                  </a:lnTo>
                  <a:lnTo>
                    <a:pt x="624" y="3878"/>
                  </a:lnTo>
                  <a:lnTo>
                    <a:pt x="668" y="3879"/>
                  </a:lnTo>
                  <a:lnTo>
                    <a:pt x="711" y="3883"/>
                  </a:lnTo>
                  <a:lnTo>
                    <a:pt x="752" y="3886"/>
                  </a:lnTo>
                  <a:lnTo>
                    <a:pt x="791" y="3891"/>
                  </a:lnTo>
                  <a:lnTo>
                    <a:pt x="830" y="3897"/>
                  </a:lnTo>
                  <a:lnTo>
                    <a:pt x="868" y="3904"/>
                  </a:lnTo>
                  <a:lnTo>
                    <a:pt x="905" y="3914"/>
                  </a:lnTo>
                  <a:lnTo>
                    <a:pt x="941" y="3924"/>
                  </a:lnTo>
                  <a:lnTo>
                    <a:pt x="975" y="3935"/>
                  </a:lnTo>
                  <a:lnTo>
                    <a:pt x="1009" y="3948"/>
                  </a:lnTo>
                  <a:lnTo>
                    <a:pt x="1041" y="3963"/>
                  </a:lnTo>
                  <a:lnTo>
                    <a:pt x="1073" y="3979"/>
                  </a:lnTo>
                  <a:lnTo>
                    <a:pt x="1103" y="3996"/>
                  </a:lnTo>
                  <a:lnTo>
                    <a:pt x="1133" y="4015"/>
                  </a:lnTo>
                  <a:lnTo>
                    <a:pt x="1162" y="4037"/>
                  </a:lnTo>
                  <a:lnTo>
                    <a:pt x="1190" y="4059"/>
                  </a:lnTo>
                  <a:lnTo>
                    <a:pt x="1218" y="4084"/>
                  </a:lnTo>
                  <a:lnTo>
                    <a:pt x="1244" y="4109"/>
                  </a:lnTo>
                  <a:lnTo>
                    <a:pt x="1270" y="4138"/>
                  </a:lnTo>
                  <a:lnTo>
                    <a:pt x="1295" y="4167"/>
                  </a:lnTo>
                  <a:lnTo>
                    <a:pt x="1319" y="4198"/>
                  </a:lnTo>
                  <a:lnTo>
                    <a:pt x="1343" y="4231"/>
                  </a:lnTo>
                  <a:lnTo>
                    <a:pt x="1366" y="4267"/>
                  </a:lnTo>
                  <a:lnTo>
                    <a:pt x="1388" y="4305"/>
                  </a:lnTo>
                  <a:lnTo>
                    <a:pt x="1410" y="4344"/>
                  </a:lnTo>
                  <a:lnTo>
                    <a:pt x="1432" y="4386"/>
                  </a:lnTo>
                  <a:lnTo>
                    <a:pt x="1452" y="4429"/>
                  </a:lnTo>
                  <a:lnTo>
                    <a:pt x="1472" y="4475"/>
                  </a:lnTo>
                  <a:lnTo>
                    <a:pt x="1493" y="4522"/>
                  </a:lnTo>
                  <a:lnTo>
                    <a:pt x="1511" y="4572"/>
                  </a:lnTo>
                  <a:lnTo>
                    <a:pt x="1531" y="4625"/>
                  </a:lnTo>
                  <a:lnTo>
                    <a:pt x="1549" y="4680"/>
                  </a:lnTo>
                  <a:lnTo>
                    <a:pt x="1557" y="4705"/>
                  </a:lnTo>
                  <a:lnTo>
                    <a:pt x="1562" y="4730"/>
                  </a:lnTo>
                  <a:lnTo>
                    <a:pt x="1565" y="4753"/>
                  </a:lnTo>
                  <a:lnTo>
                    <a:pt x="1567" y="4775"/>
                  </a:lnTo>
                  <a:lnTo>
                    <a:pt x="1566" y="4794"/>
                  </a:lnTo>
                  <a:lnTo>
                    <a:pt x="1564" y="4812"/>
                  </a:lnTo>
                  <a:lnTo>
                    <a:pt x="1559" y="4830"/>
                  </a:lnTo>
                  <a:lnTo>
                    <a:pt x="1554" y="4846"/>
                  </a:lnTo>
                  <a:lnTo>
                    <a:pt x="1546" y="4860"/>
                  </a:lnTo>
                  <a:lnTo>
                    <a:pt x="1536" y="4873"/>
                  </a:lnTo>
                  <a:lnTo>
                    <a:pt x="1525" y="4884"/>
                  </a:lnTo>
                  <a:lnTo>
                    <a:pt x="1512" y="4896"/>
                  </a:lnTo>
                  <a:lnTo>
                    <a:pt x="1497" y="4905"/>
                  </a:lnTo>
                  <a:lnTo>
                    <a:pt x="1482" y="4913"/>
                  </a:lnTo>
                  <a:lnTo>
                    <a:pt x="1465" y="4920"/>
                  </a:lnTo>
                  <a:lnTo>
                    <a:pt x="1447" y="4926"/>
                  </a:lnTo>
                  <a:lnTo>
                    <a:pt x="1427" y="4930"/>
                  </a:lnTo>
                  <a:lnTo>
                    <a:pt x="1405" y="4935"/>
                  </a:lnTo>
                  <a:lnTo>
                    <a:pt x="1383" y="4937"/>
                  </a:lnTo>
                  <a:lnTo>
                    <a:pt x="1360" y="4939"/>
                  </a:lnTo>
                  <a:lnTo>
                    <a:pt x="1336" y="4939"/>
                  </a:lnTo>
                  <a:lnTo>
                    <a:pt x="1311" y="4939"/>
                  </a:lnTo>
                  <a:lnTo>
                    <a:pt x="1286" y="4939"/>
                  </a:lnTo>
                  <a:lnTo>
                    <a:pt x="1258" y="4937"/>
                  </a:lnTo>
                  <a:lnTo>
                    <a:pt x="1231" y="4935"/>
                  </a:lnTo>
                  <a:lnTo>
                    <a:pt x="1202" y="4931"/>
                  </a:lnTo>
                  <a:lnTo>
                    <a:pt x="1173" y="4927"/>
                  </a:lnTo>
                  <a:lnTo>
                    <a:pt x="1143" y="4922"/>
                  </a:lnTo>
                  <a:lnTo>
                    <a:pt x="1082" y="4910"/>
                  </a:lnTo>
                  <a:lnTo>
                    <a:pt x="1019" y="4896"/>
                  </a:lnTo>
                  <a:lnTo>
                    <a:pt x="4528" y="6910"/>
                  </a:lnTo>
                  <a:lnTo>
                    <a:pt x="4532" y="6826"/>
                  </a:lnTo>
                  <a:lnTo>
                    <a:pt x="4545" y="6728"/>
                  </a:lnTo>
                  <a:lnTo>
                    <a:pt x="4564" y="6616"/>
                  </a:lnTo>
                  <a:lnTo>
                    <a:pt x="4592" y="6492"/>
                  </a:lnTo>
                  <a:lnTo>
                    <a:pt x="4625" y="6358"/>
                  </a:lnTo>
                  <a:lnTo>
                    <a:pt x="4666" y="6213"/>
                  </a:lnTo>
                  <a:lnTo>
                    <a:pt x="4713" y="6059"/>
                  </a:lnTo>
                  <a:lnTo>
                    <a:pt x="4764" y="5898"/>
                  </a:lnTo>
                  <a:lnTo>
                    <a:pt x="4822" y="5730"/>
                  </a:lnTo>
                  <a:lnTo>
                    <a:pt x="4884" y="5556"/>
                  </a:lnTo>
                  <a:lnTo>
                    <a:pt x="4951" y="5377"/>
                  </a:lnTo>
                  <a:lnTo>
                    <a:pt x="5022" y="5197"/>
                  </a:lnTo>
                  <a:lnTo>
                    <a:pt x="5097" y="5013"/>
                  </a:lnTo>
                  <a:lnTo>
                    <a:pt x="5175" y="4828"/>
                  </a:lnTo>
                  <a:lnTo>
                    <a:pt x="5257" y="4643"/>
                  </a:lnTo>
                  <a:lnTo>
                    <a:pt x="5341" y="4459"/>
                  </a:lnTo>
                  <a:lnTo>
                    <a:pt x="5428" y="4278"/>
                  </a:lnTo>
                  <a:lnTo>
                    <a:pt x="5517" y="4100"/>
                  </a:lnTo>
                  <a:lnTo>
                    <a:pt x="5606" y="3926"/>
                  </a:lnTo>
                  <a:lnTo>
                    <a:pt x="5697" y="3758"/>
                  </a:lnTo>
                  <a:lnTo>
                    <a:pt x="5790" y="3596"/>
                  </a:lnTo>
                  <a:lnTo>
                    <a:pt x="5882" y="3442"/>
                  </a:lnTo>
                  <a:lnTo>
                    <a:pt x="5975" y="3297"/>
                  </a:lnTo>
                  <a:lnTo>
                    <a:pt x="6067" y="3162"/>
                  </a:lnTo>
                  <a:lnTo>
                    <a:pt x="6159" y="3037"/>
                  </a:lnTo>
                  <a:lnTo>
                    <a:pt x="6250" y="2927"/>
                  </a:lnTo>
                  <a:lnTo>
                    <a:pt x="6340" y="2827"/>
                  </a:lnTo>
                  <a:lnTo>
                    <a:pt x="6427" y="2744"/>
                  </a:lnTo>
                  <a:lnTo>
                    <a:pt x="6514" y="2675"/>
                  </a:lnTo>
                  <a:lnTo>
                    <a:pt x="6596" y="2622"/>
                  </a:lnTo>
                  <a:lnTo>
                    <a:pt x="6677" y="2588"/>
                  </a:lnTo>
                  <a:lnTo>
                    <a:pt x="6754" y="2572"/>
                  </a:lnTo>
                  <a:lnTo>
                    <a:pt x="6864" y="2559"/>
                  </a:lnTo>
                  <a:lnTo>
                    <a:pt x="7027" y="2531"/>
                  </a:lnTo>
                  <a:lnTo>
                    <a:pt x="7238" y="2491"/>
                  </a:lnTo>
                  <a:lnTo>
                    <a:pt x="7496" y="2438"/>
                  </a:lnTo>
                  <a:lnTo>
                    <a:pt x="7794" y="2375"/>
                  </a:lnTo>
                  <a:lnTo>
                    <a:pt x="8131" y="2301"/>
                  </a:lnTo>
                  <a:lnTo>
                    <a:pt x="8501" y="2219"/>
                  </a:lnTo>
                  <a:lnTo>
                    <a:pt x="8903" y="2128"/>
                  </a:lnTo>
                  <a:lnTo>
                    <a:pt x="9783" y="1928"/>
                  </a:lnTo>
                  <a:lnTo>
                    <a:pt x="10743" y="1707"/>
                  </a:lnTo>
                  <a:lnTo>
                    <a:pt x="11753" y="1475"/>
                  </a:lnTo>
                  <a:lnTo>
                    <a:pt x="12785" y="1240"/>
                  </a:lnTo>
                  <a:lnTo>
                    <a:pt x="13299" y="1123"/>
                  </a:lnTo>
                  <a:lnTo>
                    <a:pt x="13807" y="1009"/>
                  </a:lnTo>
                  <a:lnTo>
                    <a:pt x="14306" y="897"/>
                  </a:lnTo>
                  <a:lnTo>
                    <a:pt x="14792" y="789"/>
                  </a:lnTo>
                  <a:lnTo>
                    <a:pt x="15262" y="687"/>
                  </a:lnTo>
                  <a:lnTo>
                    <a:pt x="15711" y="590"/>
                  </a:lnTo>
                  <a:lnTo>
                    <a:pt x="16137" y="501"/>
                  </a:lnTo>
                  <a:lnTo>
                    <a:pt x="16535" y="420"/>
                  </a:lnTo>
                  <a:lnTo>
                    <a:pt x="16902" y="348"/>
                  </a:lnTo>
                  <a:lnTo>
                    <a:pt x="17234" y="286"/>
                  </a:lnTo>
                  <a:lnTo>
                    <a:pt x="17527" y="235"/>
                  </a:lnTo>
                  <a:lnTo>
                    <a:pt x="17779" y="197"/>
                  </a:lnTo>
                  <a:lnTo>
                    <a:pt x="17985" y="170"/>
                  </a:lnTo>
                  <a:lnTo>
                    <a:pt x="18142" y="159"/>
                  </a:lnTo>
                  <a:lnTo>
                    <a:pt x="18246" y="162"/>
                  </a:lnTo>
                  <a:lnTo>
                    <a:pt x="18292" y="183"/>
                  </a:lnTo>
                  <a:lnTo>
                    <a:pt x="18300" y="195"/>
                  </a:lnTo>
                  <a:lnTo>
                    <a:pt x="18307" y="208"/>
                  </a:lnTo>
                  <a:lnTo>
                    <a:pt x="18313" y="222"/>
                  </a:lnTo>
                  <a:lnTo>
                    <a:pt x="18318" y="234"/>
                  </a:lnTo>
                  <a:lnTo>
                    <a:pt x="18333" y="202"/>
                  </a:lnTo>
                  <a:lnTo>
                    <a:pt x="18346" y="170"/>
                  </a:lnTo>
                  <a:lnTo>
                    <a:pt x="18357" y="138"/>
                  </a:lnTo>
                  <a:lnTo>
                    <a:pt x="18366" y="109"/>
                  </a:lnTo>
                  <a:lnTo>
                    <a:pt x="18372" y="85"/>
                  </a:lnTo>
                  <a:lnTo>
                    <a:pt x="18378" y="59"/>
                  </a:lnTo>
                  <a:lnTo>
                    <a:pt x="18384" y="32"/>
                  </a:lnTo>
                  <a:lnTo>
                    <a:pt x="18390" y="0"/>
                  </a:lnTo>
                  <a:lnTo>
                    <a:pt x="18391" y="10"/>
                  </a:lnTo>
                  <a:lnTo>
                    <a:pt x="18393" y="22"/>
                  </a:lnTo>
                  <a:lnTo>
                    <a:pt x="18397" y="55"/>
                  </a:lnTo>
                  <a:lnTo>
                    <a:pt x="18399" y="83"/>
                  </a:lnTo>
                  <a:lnTo>
                    <a:pt x="18400" y="112"/>
                  </a:lnTo>
                  <a:lnTo>
                    <a:pt x="18400" y="139"/>
                  </a:lnTo>
                  <a:lnTo>
                    <a:pt x="18400" y="199"/>
                  </a:lnTo>
                  <a:lnTo>
                    <a:pt x="18400" y="199"/>
                  </a:lnTo>
                  <a:lnTo>
                    <a:pt x="18399" y="229"/>
                  </a:lnTo>
                  <a:lnTo>
                    <a:pt x="18398" y="257"/>
                  </a:lnTo>
                  <a:lnTo>
                    <a:pt x="18395" y="287"/>
                  </a:lnTo>
                  <a:lnTo>
                    <a:pt x="18391" y="321"/>
                  </a:lnTo>
                  <a:lnTo>
                    <a:pt x="18390" y="335"/>
                  </a:lnTo>
                  <a:lnTo>
                    <a:pt x="18387" y="348"/>
                  </a:lnTo>
                  <a:lnTo>
                    <a:pt x="18380" y="351"/>
                  </a:lnTo>
                  <a:lnTo>
                    <a:pt x="18385" y="359"/>
                  </a:lnTo>
                  <a:lnTo>
                    <a:pt x="18380" y="382"/>
                  </a:lnTo>
                  <a:lnTo>
                    <a:pt x="18376" y="402"/>
                  </a:lnTo>
                  <a:lnTo>
                    <a:pt x="18371" y="422"/>
                  </a:lnTo>
                  <a:lnTo>
                    <a:pt x="18366" y="441"/>
                  </a:lnTo>
                  <a:lnTo>
                    <a:pt x="18360" y="463"/>
                  </a:lnTo>
                  <a:lnTo>
                    <a:pt x="18352" y="487"/>
                  </a:lnTo>
                  <a:lnTo>
                    <a:pt x="18341" y="512"/>
                  </a:lnTo>
                  <a:lnTo>
                    <a:pt x="18331" y="537"/>
                  </a:lnTo>
                  <a:lnTo>
                    <a:pt x="18321" y="563"/>
                  </a:lnTo>
                  <a:lnTo>
                    <a:pt x="18309" y="587"/>
                  </a:lnTo>
                  <a:lnTo>
                    <a:pt x="18298" y="608"/>
                  </a:lnTo>
                  <a:lnTo>
                    <a:pt x="18286" y="629"/>
                  </a:lnTo>
                  <a:lnTo>
                    <a:pt x="18271" y="651"/>
                  </a:lnTo>
                  <a:lnTo>
                    <a:pt x="18256" y="674"/>
                  </a:lnTo>
                  <a:lnTo>
                    <a:pt x="18240" y="698"/>
                  </a:lnTo>
                  <a:lnTo>
                    <a:pt x="18224" y="718"/>
                  </a:lnTo>
                  <a:lnTo>
                    <a:pt x="18209" y="736"/>
                  </a:lnTo>
                  <a:lnTo>
                    <a:pt x="18192" y="757"/>
                  </a:lnTo>
                  <a:lnTo>
                    <a:pt x="18175" y="776"/>
                  </a:lnTo>
                  <a:lnTo>
                    <a:pt x="18157" y="794"/>
                  </a:lnTo>
                  <a:lnTo>
                    <a:pt x="18132" y="818"/>
                  </a:lnTo>
                  <a:lnTo>
                    <a:pt x="18103" y="843"/>
                  </a:lnTo>
                  <a:lnTo>
                    <a:pt x="18075" y="867"/>
                  </a:lnTo>
                  <a:lnTo>
                    <a:pt x="18048" y="889"/>
                  </a:lnTo>
                  <a:lnTo>
                    <a:pt x="18018" y="910"/>
                  </a:lnTo>
                  <a:lnTo>
                    <a:pt x="17987" y="931"/>
                  </a:lnTo>
                  <a:lnTo>
                    <a:pt x="17954" y="951"/>
                  </a:lnTo>
                  <a:lnTo>
                    <a:pt x="17924" y="971"/>
                  </a:lnTo>
                  <a:lnTo>
                    <a:pt x="14391" y="3012"/>
                  </a:lnTo>
                  <a:lnTo>
                    <a:pt x="13153" y="3728"/>
                  </a:lnTo>
                  <a:lnTo>
                    <a:pt x="11229" y="4840"/>
                  </a:lnTo>
                  <a:lnTo>
                    <a:pt x="9976" y="5564"/>
                  </a:lnTo>
                  <a:lnTo>
                    <a:pt x="9944" y="5582"/>
                  </a:lnTo>
                  <a:lnTo>
                    <a:pt x="8167" y="6609"/>
                  </a:lnTo>
                  <a:lnTo>
                    <a:pt x="8134" y="6629"/>
                  </a:lnTo>
                  <a:lnTo>
                    <a:pt x="6765" y="7419"/>
                  </a:lnTo>
                  <a:lnTo>
                    <a:pt x="6771" y="7415"/>
                  </a:lnTo>
                  <a:lnTo>
                    <a:pt x="6776" y="7412"/>
                  </a:lnTo>
                  <a:lnTo>
                    <a:pt x="6780" y="7406"/>
                  </a:lnTo>
                  <a:lnTo>
                    <a:pt x="6785" y="7401"/>
                  </a:lnTo>
                  <a:lnTo>
                    <a:pt x="6793" y="7388"/>
                  </a:lnTo>
                  <a:lnTo>
                    <a:pt x="6800" y="7371"/>
                  </a:lnTo>
                  <a:lnTo>
                    <a:pt x="6793" y="7388"/>
                  </a:lnTo>
                  <a:lnTo>
                    <a:pt x="6785" y="7401"/>
                  </a:lnTo>
                  <a:lnTo>
                    <a:pt x="6780" y="7406"/>
                  </a:lnTo>
                  <a:lnTo>
                    <a:pt x="6776" y="7412"/>
                  </a:lnTo>
                  <a:lnTo>
                    <a:pt x="6771" y="7415"/>
                  </a:lnTo>
                  <a:lnTo>
                    <a:pt x="6765" y="7419"/>
                  </a:lnTo>
                  <a:lnTo>
                    <a:pt x="6765" y="7419"/>
                  </a:lnTo>
                  <a:lnTo>
                    <a:pt x="6747" y="7429"/>
                  </a:lnTo>
                  <a:lnTo>
                    <a:pt x="6726" y="7441"/>
                  </a:lnTo>
                  <a:lnTo>
                    <a:pt x="6706" y="7452"/>
                  </a:lnTo>
                  <a:lnTo>
                    <a:pt x="6686" y="7462"/>
                  </a:lnTo>
                  <a:lnTo>
                    <a:pt x="6664" y="7473"/>
                  </a:lnTo>
                  <a:lnTo>
                    <a:pt x="6640" y="7484"/>
                  </a:lnTo>
                  <a:lnTo>
                    <a:pt x="6616" y="7494"/>
                  </a:lnTo>
                  <a:lnTo>
                    <a:pt x="6593" y="7503"/>
                  </a:lnTo>
                  <a:lnTo>
                    <a:pt x="6572" y="7511"/>
                  </a:lnTo>
                  <a:lnTo>
                    <a:pt x="6550" y="7519"/>
                  </a:lnTo>
                  <a:lnTo>
                    <a:pt x="6526" y="7529"/>
                  </a:lnTo>
                  <a:lnTo>
                    <a:pt x="6503" y="7537"/>
                  </a:lnTo>
                  <a:lnTo>
                    <a:pt x="6479" y="7545"/>
                  </a:lnTo>
                  <a:lnTo>
                    <a:pt x="6456" y="7553"/>
                  </a:lnTo>
                  <a:lnTo>
                    <a:pt x="6433" y="7561"/>
                  </a:lnTo>
                  <a:lnTo>
                    <a:pt x="6411" y="7568"/>
                  </a:lnTo>
                  <a:lnTo>
                    <a:pt x="6388" y="7574"/>
                  </a:lnTo>
                  <a:lnTo>
                    <a:pt x="6362" y="7581"/>
                  </a:lnTo>
                  <a:lnTo>
                    <a:pt x="6335" y="7588"/>
                  </a:lnTo>
                  <a:lnTo>
                    <a:pt x="6311" y="7594"/>
                  </a:lnTo>
                  <a:lnTo>
                    <a:pt x="6256" y="7606"/>
                  </a:lnTo>
                  <a:lnTo>
                    <a:pt x="6200" y="7617"/>
                  </a:lnTo>
                  <a:lnTo>
                    <a:pt x="6141" y="7626"/>
                  </a:lnTo>
                  <a:lnTo>
                    <a:pt x="6081" y="7634"/>
                  </a:lnTo>
                  <a:lnTo>
                    <a:pt x="6020" y="7641"/>
                  </a:lnTo>
                  <a:lnTo>
                    <a:pt x="5958" y="7645"/>
                  </a:lnTo>
                  <a:lnTo>
                    <a:pt x="5896" y="7649"/>
                  </a:lnTo>
                  <a:lnTo>
                    <a:pt x="5834" y="7651"/>
                  </a:lnTo>
                  <a:lnTo>
                    <a:pt x="5816" y="7651"/>
                  </a:lnTo>
                  <a:lnTo>
                    <a:pt x="5817" y="7651"/>
                  </a:lnTo>
                  <a:lnTo>
                    <a:pt x="5809" y="7651"/>
                  </a:lnTo>
                  <a:lnTo>
                    <a:pt x="5802" y="7651"/>
                  </a:lnTo>
                  <a:lnTo>
                    <a:pt x="5802" y="7651"/>
                  </a:lnTo>
                  <a:close/>
                </a:path>
              </a:pathLst>
            </a:custGeom>
            <a:solidFill>
              <a:srgbClr val="818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999163" y="1812925"/>
              <a:ext cx="5756275" cy="4149725"/>
            </a:xfrm>
            <a:custGeom>
              <a:avLst/>
              <a:gdLst>
                <a:gd name="T0" fmla="*/ 17876 w 18132"/>
                <a:gd name="T1" fmla="*/ 2809 h 10458"/>
                <a:gd name="T2" fmla="*/ 18009 w 18132"/>
                <a:gd name="T3" fmla="*/ 2937 h 10458"/>
                <a:gd name="T4" fmla="*/ 18094 w 18132"/>
                <a:gd name="T5" fmla="*/ 3075 h 10458"/>
                <a:gd name="T6" fmla="*/ 18130 w 18132"/>
                <a:gd name="T7" fmla="*/ 3218 h 10458"/>
                <a:gd name="T8" fmla="*/ 18119 w 18132"/>
                <a:gd name="T9" fmla="*/ 3362 h 10458"/>
                <a:gd name="T10" fmla="*/ 18060 w 18132"/>
                <a:gd name="T11" fmla="*/ 3504 h 10458"/>
                <a:gd name="T12" fmla="*/ 17952 w 18132"/>
                <a:gd name="T13" fmla="*/ 3638 h 10458"/>
                <a:gd name="T14" fmla="*/ 17797 w 18132"/>
                <a:gd name="T15" fmla="*/ 3760 h 10458"/>
                <a:gd name="T16" fmla="*/ 15659 w 18132"/>
                <a:gd name="T17" fmla="*/ 4997 h 10458"/>
                <a:gd name="T18" fmla="*/ 12869 w 18132"/>
                <a:gd name="T19" fmla="*/ 6609 h 10458"/>
                <a:gd name="T20" fmla="*/ 10080 w 18132"/>
                <a:gd name="T21" fmla="*/ 8222 h 10458"/>
                <a:gd name="T22" fmla="*/ 7291 w 18132"/>
                <a:gd name="T23" fmla="*/ 9833 h 10458"/>
                <a:gd name="T24" fmla="*/ 6442 w 18132"/>
                <a:gd name="T25" fmla="*/ 10311 h 10458"/>
                <a:gd name="T26" fmla="*/ 6219 w 18132"/>
                <a:gd name="T27" fmla="*/ 10388 h 10458"/>
                <a:gd name="T28" fmla="*/ 5980 w 18132"/>
                <a:gd name="T29" fmla="*/ 10436 h 10458"/>
                <a:gd name="T30" fmla="*/ 5731 w 18132"/>
                <a:gd name="T31" fmla="*/ 10457 h 10458"/>
                <a:gd name="T32" fmla="*/ 5480 w 18132"/>
                <a:gd name="T33" fmla="*/ 10450 h 10458"/>
                <a:gd name="T34" fmla="*/ 5234 w 18132"/>
                <a:gd name="T35" fmla="*/ 10415 h 10458"/>
                <a:gd name="T36" fmla="*/ 5002 w 18132"/>
                <a:gd name="T37" fmla="*/ 10354 h 10458"/>
                <a:gd name="T38" fmla="*/ 4789 w 18132"/>
                <a:gd name="T39" fmla="*/ 10263 h 10458"/>
                <a:gd name="T40" fmla="*/ 3925 w 18132"/>
                <a:gd name="T41" fmla="*/ 9768 h 10458"/>
                <a:gd name="T42" fmla="*/ 2835 w 18132"/>
                <a:gd name="T43" fmla="*/ 9142 h 10458"/>
                <a:gd name="T44" fmla="*/ 1748 w 18132"/>
                <a:gd name="T45" fmla="*/ 8518 h 10458"/>
                <a:gd name="T46" fmla="*/ 659 w 18132"/>
                <a:gd name="T47" fmla="*/ 7892 h 10458"/>
                <a:gd name="T48" fmla="*/ 256 w 18132"/>
                <a:gd name="T49" fmla="*/ 7649 h 10458"/>
                <a:gd name="T50" fmla="*/ 123 w 18132"/>
                <a:gd name="T51" fmla="*/ 7521 h 10458"/>
                <a:gd name="T52" fmla="*/ 39 w 18132"/>
                <a:gd name="T53" fmla="*/ 7382 h 10458"/>
                <a:gd name="T54" fmla="*/ 2 w 18132"/>
                <a:gd name="T55" fmla="*/ 7239 h 10458"/>
                <a:gd name="T56" fmla="*/ 12 w 18132"/>
                <a:gd name="T57" fmla="*/ 7094 h 10458"/>
                <a:gd name="T58" fmla="*/ 72 w 18132"/>
                <a:gd name="T59" fmla="*/ 6953 h 10458"/>
                <a:gd name="T60" fmla="*/ 179 w 18132"/>
                <a:gd name="T61" fmla="*/ 6820 h 10458"/>
                <a:gd name="T62" fmla="*/ 334 w 18132"/>
                <a:gd name="T63" fmla="*/ 6697 h 10458"/>
                <a:gd name="T64" fmla="*/ 2472 w 18132"/>
                <a:gd name="T65" fmla="*/ 5460 h 10458"/>
                <a:gd name="T66" fmla="*/ 5262 w 18132"/>
                <a:gd name="T67" fmla="*/ 3848 h 10458"/>
                <a:gd name="T68" fmla="*/ 8052 w 18132"/>
                <a:gd name="T69" fmla="*/ 2236 h 10458"/>
                <a:gd name="T70" fmla="*/ 10841 w 18132"/>
                <a:gd name="T71" fmla="*/ 624 h 10458"/>
                <a:gd name="T72" fmla="*/ 11689 w 18132"/>
                <a:gd name="T73" fmla="*/ 146 h 10458"/>
                <a:gd name="T74" fmla="*/ 11912 w 18132"/>
                <a:gd name="T75" fmla="*/ 70 h 10458"/>
                <a:gd name="T76" fmla="*/ 12152 w 18132"/>
                <a:gd name="T77" fmla="*/ 22 h 10458"/>
                <a:gd name="T78" fmla="*/ 12401 w 18132"/>
                <a:gd name="T79" fmla="*/ 1 h 10458"/>
                <a:gd name="T80" fmla="*/ 12652 w 18132"/>
                <a:gd name="T81" fmla="*/ 8 h 10458"/>
                <a:gd name="T82" fmla="*/ 12897 w 18132"/>
                <a:gd name="T83" fmla="*/ 42 h 10458"/>
                <a:gd name="T84" fmla="*/ 13130 w 18132"/>
                <a:gd name="T85" fmla="*/ 104 h 10458"/>
                <a:gd name="T86" fmla="*/ 13342 w 18132"/>
                <a:gd name="T87" fmla="*/ 194 h 10458"/>
                <a:gd name="T88" fmla="*/ 14208 w 18132"/>
                <a:gd name="T89" fmla="*/ 690 h 10458"/>
                <a:gd name="T90" fmla="*/ 15296 w 18132"/>
                <a:gd name="T91" fmla="*/ 1315 h 10458"/>
                <a:gd name="T92" fmla="*/ 16385 w 18132"/>
                <a:gd name="T93" fmla="*/ 1940 h 10458"/>
                <a:gd name="T94" fmla="*/ 17473 w 18132"/>
                <a:gd name="T95" fmla="*/ 2565 h 10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132" h="10458">
                  <a:moveTo>
                    <a:pt x="17745" y="2721"/>
                  </a:moveTo>
                  <a:lnTo>
                    <a:pt x="17792" y="2749"/>
                  </a:lnTo>
                  <a:lnTo>
                    <a:pt x="17836" y="2778"/>
                  </a:lnTo>
                  <a:lnTo>
                    <a:pt x="17876" y="2809"/>
                  </a:lnTo>
                  <a:lnTo>
                    <a:pt x="17914" y="2840"/>
                  </a:lnTo>
                  <a:lnTo>
                    <a:pt x="17949" y="2871"/>
                  </a:lnTo>
                  <a:lnTo>
                    <a:pt x="17980" y="2904"/>
                  </a:lnTo>
                  <a:lnTo>
                    <a:pt x="18009" y="2937"/>
                  </a:lnTo>
                  <a:lnTo>
                    <a:pt x="18035" y="2970"/>
                  </a:lnTo>
                  <a:lnTo>
                    <a:pt x="18057" y="3004"/>
                  </a:lnTo>
                  <a:lnTo>
                    <a:pt x="18076" y="3040"/>
                  </a:lnTo>
                  <a:lnTo>
                    <a:pt x="18094" y="3075"/>
                  </a:lnTo>
                  <a:lnTo>
                    <a:pt x="18107" y="3111"/>
                  </a:lnTo>
                  <a:lnTo>
                    <a:pt x="18118" y="3146"/>
                  </a:lnTo>
                  <a:lnTo>
                    <a:pt x="18126" y="3182"/>
                  </a:lnTo>
                  <a:lnTo>
                    <a:pt x="18130" y="3218"/>
                  </a:lnTo>
                  <a:lnTo>
                    <a:pt x="18132" y="3255"/>
                  </a:lnTo>
                  <a:lnTo>
                    <a:pt x="18130" y="3290"/>
                  </a:lnTo>
                  <a:lnTo>
                    <a:pt x="18126" y="3327"/>
                  </a:lnTo>
                  <a:lnTo>
                    <a:pt x="18119" y="3362"/>
                  </a:lnTo>
                  <a:lnTo>
                    <a:pt x="18109" y="3399"/>
                  </a:lnTo>
                  <a:lnTo>
                    <a:pt x="18096" y="3434"/>
                  </a:lnTo>
                  <a:lnTo>
                    <a:pt x="18079" y="3470"/>
                  </a:lnTo>
                  <a:lnTo>
                    <a:pt x="18060" y="3504"/>
                  </a:lnTo>
                  <a:lnTo>
                    <a:pt x="18037" y="3538"/>
                  </a:lnTo>
                  <a:lnTo>
                    <a:pt x="18012" y="3573"/>
                  </a:lnTo>
                  <a:lnTo>
                    <a:pt x="17984" y="3606"/>
                  </a:lnTo>
                  <a:lnTo>
                    <a:pt x="17952" y="3638"/>
                  </a:lnTo>
                  <a:lnTo>
                    <a:pt x="17919" y="3670"/>
                  </a:lnTo>
                  <a:lnTo>
                    <a:pt x="17881" y="3701"/>
                  </a:lnTo>
                  <a:lnTo>
                    <a:pt x="17841" y="3731"/>
                  </a:lnTo>
                  <a:lnTo>
                    <a:pt x="17797" y="3760"/>
                  </a:lnTo>
                  <a:lnTo>
                    <a:pt x="17751" y="3788"/>
                  </a:lnTo>
                  <a:lnTo>
                    <a:pt x="17054" y="4192"/>
                  </a:lnTo>
                  <a:lnTo>
                    <a:pt x="16356" y="4594"/>
                  </a:lnTo>
                  <a:lnTo>
                    <a:pt x="15659" y="4997"/>
                  </a:lnTo>
                  <a:lnTo>
                    <a:pt x="14961" y="5400"/>
                  </a:lnTo>
                  <a:lnTo>
                    <a:pt x="14264" y="5803"/>
                  </a:lnTo>
                  <a:lnTo>
                    <a:pt x="13567" y="6207"/>
                  </a:lnTo>
                  <a:lnTo>
                    <a:pt x="12869" y="6609"/>
                  </a:lnTo>
                  <a:lnTo>
                    <a:pt x="12172" y="7012"/>
                  </a:lnTo>
                  <a:lnTo>
                    <a:pt x="11474" y="7416"/>
                  </a:lnTo>
                  <a:lnTo>
                    <a:pt x="10777" y="7818"/>
                  </a:lnTo>
                  <a:lnTo>
                    <a:pt x="10080" y="8222"/>
                  </a:lnTo>
                  <a:lnTo>
                    <a:pt x="9382" y="8624"/>
                  </a:lnTo>
                  <a:lnTo>
                    <a:pt x="8686" y="9027"/>
                  </a:lnTo>
                  <a:lnTo>
                    <a:pt x="7987" y="9431"/>
                  </a:lnTo>
                  <a:lnTo>
                    <a:pt x="7291" y="9833"/>
                  </a:lnTo>
                  <a:lnTo>
                    <a:pt x="6593" y="10237"/>
                  </a:lnTo>
                  <a:lnTo>
                    <a:pt x="6544" y="10263"/>
                  </a:lnTo>
                  <a:lnTo>
                    <a:pt x="6494" y="10288"/>
                  </a:lnTo>
                  <a:lnTo>
                    <a:pt x="6442" y="10311"/>
                  </a:lnTo>
                  <a:lnTo>
                    <a:pt x="6388" y="10333"/>
                  </a:lnTo>
                  <a:lnTo>
                    <a:pt x="6333" y="10354"/>
                  </a:lnTo>
                  <a:lnTo>
                    <a:pt x="6276" y="10371"/>
                  </a:lnTo>
                  <a:lnTo>
                    <a:pt x="6219" y="10388"/>
                  </a:lnTo>
                  <a:lnTo>
                    <a:pt x="6160" y="10403"/>
                  </a:lnTo>
                  <a:lnTo>
                    <a:pt x="6101" y="10415"/>
                  </a:lnTo>
                  <a:lnTo>
                    <a:pt x="6041" y="10427"/>
                  </a:lnTo>
                  <a:lnTo>
                    <a:pt x="5980" y="10436"/>
                  </a:lnTo>
                  <a:lnTo>
                    <a:pt x="5919" y="10444"/>
                  </a:lnTo>
                  <a:lnTo>
                    <a:pt x="5857" y="10450"/>
                  </a:lnTo>
                  <a:lnTo>
                    <a:pt x="5793" y="10454"/>
                  </a:lnTo>
                  <a:lnTo>
                    <a:pt x="5731" y="10457"/>
                  </a:lnTo>
                  <a:lnTo>
                    <a:pt x="5668" y="10458"/>
                  </a:lnTo>
                  <a:lnTo>
                    <a:pt x="5606" y="10457"/>
                  </a:lnTo>
                  <a:lnTo>
                    <a:pt x="5543" y="10454"/>
                  </a:lnTo>
                  <a:lnTo>
                    <a:pt x="5480" y="10450"/>
                  </a:lnTo>
                  <a:lnTo>
                    <a:pt x="5418" y="10444"/>
                  </a:lnTo>
                  <a:lnTo>
                    <a:pt x="5356" y="10436"/>
                  </a:lnTo>
                  <a:lnTo>
                    <a:pt x="5295" y="10427"/>
                  </a:lnTo>
                  <a:lnTo>
                    <a:pt x="5234" y="10415"/>
                  </a:lnTo>
                  <a:lnTo>
                    <a:pt x="5175" y="10403"/>
                  </a:lnTo>
                  <a:lnTo>
                    <a:pt x="5116" y="10388"/>
                  </a:lnTo>
                  <a:lnTo>
                    <a:pt x="5058" y="10371"/>
                  </a:lnTo>
                  <a:lnTo>
                    <a:pt x="5002" y="10354"/>
                  </a:lnTo>
                  <a:lnTo>
                    <a:pt x="4947" y="10333"/>
                  </a:lnTo>
                  <a:lnTo>
                    <a:pt x="4893" y="10311"/>
                  </a:lnTo>
                  <a:lnTo>
                    <a:pt x="4841" y="10288"/>
                  </a:lnTo>
                  <a:lnTo>
                    <a:pt x="4789" y="10263"/>
                  </a:lnTo>
                  <a:lnTo>
                    <a:pt x="4741" y="10237"/>
                  </a:lnTo>
                  <a:lnTo>
                    <a:pt x="4468" y="10080"/>
                  </a:lnTo>
                  <a:lnTo>
                    <a:pt x="4196" y="9924"/>
                  </a:lnTo>
                  <a:lnTo>
                    <a:pt x="3925" y="9768"/>
                  </a:lnTo>
                  <a:lnTo>
                    <a:pt x="3652" y="9611"/>
                  </a:lnTo>
                  <a:lnTo>
                    <a:pt x="3381" y="9456"/>
                  </a:lnTo>
                  <a:lnTo>
                    <a:pt x="3108" y="9299"/>
                  </a:lnTo>
                  <a:lnTo>
                    <a:pt x="2835" y="9142"/>
                  </a:lnTo>
                  <a:lnTo>
                    <a:pt x="2564" y="8987"/>
                  </a:lnTo>
                  <a:lnTo>
                    <a:pt x="2292" y="8830"/>
                  </a:lnTo>
                  <a:lnTo>
                    <a:pt x="2019" y="8674"/>
                  </a:lnTo>
                  <a:lnTo>
                    <a:pt x="1748" y="8518"/>
                  </a:lnTo>
                  <a:lnTo>
                    <a:pt x="1475" y="8361"/>
                  </a:lnTo>
                  <a:lnTo>
                    <a:pt x="1202" y="8206"/>
                  </a:lnTo>
                  <a:lnTo>
                    <a:pt x="931" y="8049"/>
                  </a:lnTo>
                  <a:lnTo>
                    <a:pt x="659" y="7892"/>
                  </a:lnTo>
                  <a:lnTo>
                    <a:pt x="386" y="7737"/>
                  </a:lnTo>
                  <a:lnTo>
                    <a:pt x="340" y="7708"/>
                  </a:lnTo>
                  <a:lnTo>
                    <a:pt x="296" y="7680"/>
                  </a:lnTo>
                  <a:lnTo>
                    <a:pt x="256" y="7649"/>
                  </a:lnTo>
                  <a:lnTo>
                    <a:pt x="218" y="7618"/>
                  </a:lnTo>
                  <a:lnTo>
                    <a:pt x="184" y="7586"/>
                  </a:lnTo>
                  <a:lnTo>
                    <a:pt x="151" y="7554"/>
                  </a:lnTo>
                  <a:lnTo>
                    <a:pt x="123" y="7521"/>
                  </a:lnTo>
                  <a:lnTo>
                    <a:pt x="97" y="7486"/>
                  </a:lnTo>
                  <a:lnTo>
                    <a:pt x="74" y="7452"/>
                  </a:lnTo>
                  <a:lnTo>
                    <a:pt x="55" y="7418"/>
                  </a:lnTo>
                  <a:lnTo>
                    <a:pt x="39" y="7382"/>
                  </a:lnTo>
                  <a:lnTo>
                    <a:pt x="25" y="7347"/>
                  </a:lnTo>
                  <a:lnTo>
                    <a:pt x="13" y="7311"/>
                  </a:lnTo>
                  <a:lnTo>
                    <a:pt x="6" y="7275"/>
                  </a:lnTo>
                  <a:lnTo>
                    <a:pt x="2" y="7239"/>
                  </a:lnTo>
                  <a:lnTo>
                    <a:pt x="0" y="7203"/>
                  </a:lnTo>
                  <a:lnTo>
                    <a:pt x="1" y="7167"/>
                  </a:lnTo>
                  <a:lnTo>
                    <a:pt x="5" y="7131"/>
                  </a:lnTo>
                  <a:lnTo>
                    <a:pt x="12" y="7094"/>
                  </a:lnTo>
                  <a:lnTo>
                    <a:pt x="23" y="7059"/>
                  </a:lnTo>
                  <a:lnTo>
                    <a:pt x="36" y="7023"/>
                  </a:lnTo>
                  <a:lnTo>
                    <a:pt x="52" y="6988"/>
                  </a:lnTo>
                  <a:lnTo>
                    <a:pt x="72" y="6953"/>
                  </a:lnTo>
                  <a:lnTo>
                    <a:pt x="94" y="6919"/>
                  </a:lnTo>
                  <a:lnTo>
                    <a:pt x="119" y="6885"/>
                  </a:lnTo>
                  <a:lnTo>
                    <a:pt x="148" y="6852"/>
                  </a:lnTo>
                  <a:lnTo>
                    <a:pt x="179" y="6820"/>
                  </a:lnTo>
                  <a:lnTo>
                    <a:pt x="213" y="6788"/>
                  </a:lnTo>
                  <a:lnTo>
                    <a:pt x="250" y="6757"/>
                  </a:lnTo>
                  <a:lnTo>
                    <a:pt x="291" y="6727"/>
                  </a:lnTo>
                  <a:lnTo>
                    <a:pt x="334" y="6697"/>
                  </a:lnTo>
                  <a:lnTo>
                    <a:pt x="380" y="6670"/>
                  </a:lnTo>
                  <a:lnTo>
                    <a:pt x="1077" y="6266"/>
                  </a:lnTo>
                  <a:lnTo>
                    <a:pt x="1775" y="5864"/>
                  </a:lnTo>
                  <a:lnTo>
                    <a:pt x="2472" y="5460"/>
                  </a:lnTo>
                  <a:lnTo>
                    <a:pt x="3170" y="5057"/>
                  </a:lnTo>
                  <a:lnTo>
                    <a:pt x="3867" y="4655"/>
                  </a:lnTo>
                  <a:lnTo>
                    <a:pt x="4564" y="4251"/>
                  </a:lnTo>
                  <a:lnTo>
                    <a:pt x="5262" y="3848"/>
                  </a:lnTo>
                  <a:lnTo>
                    <a:pt x="5959" y="3445"/>
                  </a:lnTo>
                  <a:lnTo>
                    <a:pt x="6657" y="3042"/>
                  </a:lnTo>
                  <a:lnTo>
                    <a:pt x="7354" y="2640"/>
                  </a:lnTo>
                  <a:lnTo>
                    <a:pt x="8052" y="2236"/>
                  </a:lnTo>
                  <a:lnTo>
                    <a:pt x="8749" y="1833"/>
                  </a:lnTo>
                  <a:lnTo>
                    <a:pt x="9446" y="1430"/>
                  </a:lnTo>
                  <a:lnTo>
                    <a:pt x="10144" y="1027"/>
                  </a:lnTo>
                  <a:lnTo>
                    <a:pt x="10841" y="624"/>
                  </a:lnTo>
                  <a:lnTo>
                    <a:pt x="11539" y="221"/>
                  </a:lnTo>
                  <a:lnTo>
                    <a:pt x="11587" y="194"/>
                  </a:lnTo>
                  <a:lnTo>
                    <a:pt x="11638" y="169"/>
                  </a:lnTo>
                  <a:lnTo>
                    <a:pt x="11689" y="146"/>
                  </a:lnTo>
                  <a:lnTo>
                    <a:pt x="11743" y="125"/>
                  </a:lnTo>
                  <a:lnTo>
                    <a:pt x="11799" y="104"/>
                  </a:lnTo>
                  <a:lnTo>
                    <a:pt x="11855" y="86"/>
                  </a:lnTo>
                  <a:lnTo>
                    <a:pt x="11912" y="70"/>
                  </a:lnTo>
                  <a:lnTo>
                    <a:pt x="11971" y="55"/>
                  </a:lnTo>
                  <a:lnTo>
                    <a:pt x="12030" y="42"/>
                  </a:lnTo>
                  <a:lnTo>
                    <a:pt x="12091" y="31"/>
                  </a:lnTo>
                  <a:lnTo>
                    <a:pt x="12152" y="22"/>
                  </a:lnTo>
                  <a:lnTo>
                    <a:pt x="12214" y="14"/>
                  </a:lnTo>
                  <a:lnTo>
                    <a:pt x="12276" y="8"/>
                  </a:lnTo>
                  <a:lnTo>
                    <a:pt x="12338" y="3"/>
                  </a:lnTo>
                  <a:lnTo>
                    <a:pt x="12401" y="1"/>
                  </a:lnTo>
                  <a:lnTo>
                    <a:pt x="12463" y="0"/>
                  </a:lnTo>
                  <a:lnTo>
                    <a:pt x="12527" y="1"/>
                  </a:lnTo>
                  <a:lnTo>
                    <a:pt x="12589" y="3"/>
                  </a:lnTo>
                  <a:lnTo>
                    <a:pt x="12652" y="8"/>
                  </a:lnTo>
                  <a:lnTo>
                    <a:pt x="12714" y="14"/>
                  </a:lnTo>
                  <a:lnTo>
                    <a:pt x="12775" y="22"/>
                  </a:lnTo>
                  <a:lnTo>
                    <a:pt x="12837" y="31"/>
                  </a:lnTo>
                  <a:lnTo>
                    <a:pt x="12897" y="42"/>
                  </a:lnTo>
                  <a:lnTo>
                    <a:pt x="12957" y="55"/>
                  </a:lnTo>
                  <a:lnTo>
                    <a:pt x="13015" y="70"/>
                  </a:lnTo>
                  <a:lnTo>
                    <a:pt x="13073" y="87"/>
                  </a:lnTo>
                  <a:lnTo>
                    <a:pt x="13130" y="104"/>
                  </a:lnTo>
                  <a:lnTo>
                    <a:pt x="13185" y="125"/>
                  </a:lnTo>
                  <a:lnTo>
                    <a:pt x="13238" y="146"/>
                  </a:lnTo>
                  <a:lnTo>
                    <a:pt x="13291" y="169"/>
                  </a:lnTo>
                  <a:lnTo>
                    <a:pt x="13342" y="194"/>
                  </a:lnTo>
                  <a:lnTo>
                    <a:pt x="13391" y="221"/>
                  </a:lnTo>
                  <a:lnTo>
                    <a:pt x="13663" y="377"/>
                  </a:lnTo>
                  <a:lnTo>
                    <a:pt x="13935" y="534"/>
                  </a:lnTo>
                  <a:lnTo>
                    <a:pt x="14208" y="690"/>
                  </a:lnTo>
                  <a:lnTo>
                    <a:pt x="14479" y="846"/>
                  </a:lnTo>
                  <a:lnTo>
                    <a:pt x="14752" y="1002"/>
                  </a:lnTo>
                  <a:lnTo>
                    <a:pt x="15024" y="1159"/>
                  </a:lnTo>
                  <a:lnTo>
                    <a:pt x="15296" y="1315"/>
                  </a:lnTo>
                  <a:lnTo>
                    <a:pt x="15568" y="1471"/>
                  </a:lnTo>
                  <a:lnTo>
                    <a:pt x="15841" y="1627"/>
                  </a:lnTo>
                  <a:lnTo>
                    <a:pt x="16112" y="1784"/>
                  </a:lnTo>
                  <a:lnTo>
                    <a:pt x="16385" y="1940"/>
                  </a:lnTo>
                  <a:lnTo>
                    <a:pt x="16657" y="2096"/>
                  </a:lnTo>
                  <a:lnTo>
                    <a:pt x="16929" y="2252"/>
                  </a:lnTo>
                  <a:lnTo>
                    <a:pt x="17201" y="2409"/>
                  </a:lnTo>
                  <a:lnTo>
                    <a:pt x="17473" y="2565"/>
                  </a:lnTo>
                  <a:lnTo>
                    <a:pt x="17745" y="2721"/>
                  </a:lnTo>
                  <a:close/>
                </a:path>
              </a:pathLst>
            </a:custGeom>
            <a:solidFill>
              <a:srgbClr val="6B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5957888" y="2890838"/>
              <a:ext cx="5840413" cy="3292475"/>
            </a:xfrm>
            <a:custGeom>
              <a:avLst/>
              <a:gdLst>
                <a:gd name="T0" fmla="*/ 18363 w 18395"/>
                <a:gd name="T1" fmla="*/ 544 h 8296"/>
                <a:gd name="T2" fmla="*/ 18304 w 18395"/>
                <a:gd name="T3" fmla="*/ 392 h 8296"/>
                <a:gd name="T4" fmla="*/ 18231 w 18395"/>
                <a:gd name="T5" fmla="*/ 276 h 8296"/>
                <a:gd name="T6" fmla="*/ 18129 w 18395"/>
                <a:gd name="T7" fmla="*/ 164 h 8296"/>
                <a:gd name="T8" fmla="*/ 17983 w 18395"/>
                <a:gd name="T9" fmla="*/ 48 h 8296"/>
                <a:gd name="T10" fmla="*/ 17910 w 18395"/>
                <a:gd name="T11" fmla="*/ 2 h 8296"/>
                <a:gd name="T12" fmla="*/ 17886 w 18395"/>
                <a:gd name="T13" fmla="*/ 1 h 8296"/>
                <a:gd name="T14" fmla="*/ 18006 w 18395"/>
                <a:gd name="T15" fmla="*/ 94 h 8296"/>
                <a:gd name="T16" fmla="*/ 18165 w 18395"/>
                <a:gd name="T17" fmla="*/ 255 h 8296"/>
                <a:gd name="T18" fmla="*/ 18248 w 18395"/>
                <a:gd name="T19" fmla="*/ 431 h 8296"/>
                <a:gd name="T20" fmla="*/ 18256 w 18395"/>
                <a:gd name="T21" fmla="*/ 612 h 8296"/>
                <a:gd name="T22" fmla="*/ 18190 w 18395"/>
                <a:gd name="T23" fmla="*/ 789 h 8296"/>
                <a:gd name="T24" fmla="*/ 18049 w 18395"/>
                <a:gd name="T25" fmla="*/ 955 h 8296"/>
                <a:gd name="T26" fmla="*/ 6723 w 18395"/>
                <a:gd name="T27" fmla="*/ 7522 h 8296"/>
                <a:gd name="T28" fmla="*/ 6463 w 18395"/>
                <a:gd name="T29" fmla="*/ 7639 h 8296"/>
                <a:gd name="T30" fmla="*/ 6171 w 18395"/>
                <a:gd name="T31" fmla="*/ 7712 h 8296"/>
                <a:gd name="T32" fmla="*/ 5861 w 18395"/>
                <a:gd name="T33" fmla="*/ 7742 h 8296"/>
                <a:gd name="T34" fmla="*/ 5548 w 18395"/>
                <a:gd name="T35" fmla="*/ 7729 h 8296"/>
                <a:gd name="T36" fmla="*/ 5246 w 18395"/>
                <a:gd name="T37" fmla="*/ 7673 h 8296"/>
                <a:gd name="T38" fmla="*/ 4971 w 18395"/>
                <a:gd name="T39" fmla="*/ 7573 h 8296"/>
                <a:gd name="T40" fmla="*/ 440 w 18395"/>
                <a:gd name="T41" fmla="*/ 4974 h 8296"/>
                <a:gd name="T42" fmla="*/ 285 w 18395"/>
                <a:gd name="T43" fmla="*/ 4843 h 8296"/>
                <a:gd name="T44" fmla="*/ 184 w 18395"/>
                <a:gd name="T45" fmla="*/ 4701 h 8296"/>
                <a:gd name="T46" fmla="*/ 134 w 18395"/>
                <a:gd name="T47" fmla="*/ 4551 h 8296"/>
                <a:gd name="T48" fmla="*/ 139 w 18395"/>
                <a:gd name="T49" fmla="*/ 4399 h 8296"/>
                <a:gd name="T50" fmla="*/ 195 w 18395"/>
                <a:gd name="T51" fmla="*/ 4250 h 8296"/>
                <a:gd name="T52" fmla="*/ 304 w 18395"/>
                <a:gd name="T53" fmla="*/ 4109 h 8296"/>
                <a:gd name="T54" fmla="*/ 168 w 18395"/>
                <a:gd name="T55" fmla="*/ 4265 h 8296"/>
                <a:gd name="T56" fmla="*/ 100 w 18395"/>
                <a:gd name="T57" fmla="*/ 4375 h 8296"/>
                <a:gd name="T58" fmla="*/ 44 w 18395"/>
                <a:gd name="T59" fmla="*/ 4500 h 8296"/>
                <a:gd name="T60" fmla="*/ 10 w 18395"/>
                <a:gd name="T61" fmla="*/ 4642 h 8296"/>
                <a:gd name="T62" fmla="*/ 1 w 18395"/>
                <a:gd name="T63" fmla="*/ 4801 h 8296"/>
                <a:gd name="T64" fmla="*/ 16 w 18395"/>
                <a:gd name="T65" fmla="*/ 4950 h 8296"/>
                <a:gd name="T66" fmla="*/ 26 w 18395"/>
                <a:gd name="T67" fmla="*/ 5023 h 8296"/>
                <a:gd name="T68" fmla="*/ 81 w 18395"/>
                <a:gd name="T69" fmla="*/ 5166 h 8296"/>
                <a:gd name="T70" fmla="*/ 138 w 18395"/>
                <a:gd name="T71" fmla="*/ 5264 h 8296"/>
                <a:gd name="T72" fmla="*/ 237 w 18395"/>
                <a:gd name="T73" fmla="*/ 5382 h 8296"/>
                <a:gd name="T74" fmla="*/ 378 w 18395"/>
                <a:gd name="T75" fmla="*/ 5501 h 8296"/>
                <a:gd name="T76" fmla="*/ 476 w 18395"/>
                <a:gd name="T77" fmla="*/ 5565 h 8296"/>
                <a:gd name="T78" fmla="*/ 4930 w 18395"/>
                <a:gd name="T79" fmla="*/ 8117 h 8296"/>
                <a:gd name="T80" fmla="*/ 5007 w 18395"/>
                <a:gd name="T81" fmla="*/ 8151 h 8296"/>
                <a:gd name="T82" fmla="*/ 5122 w 18395"/>
                <a:gd name="T83" fmla="*/ 8192 h 8296"/>
                <a:gd name="T84" fmla="*/ 5239 w 18395"/>
                <a:gd name="T85" fmla="*/ 8228 h 8296"/>
                <a:gd name="T86" fmla="*/ 5470 w 18395"/>
                <a:gd name="T87" fmla="*/ 8273 h 8296"/>
                <a:gd name="T88" fmla="*/ 5797 w 18395"/>
                <a:gd name="T89" fmla="*/ 8296 h 8296"/>
                <a:gd name="T90" fmla="*/ 6125 w 18395"/>
                <a:gd name="T91" fmla="*/ 8273 h 8296"/>
                <a:gd name="T92" fmla="*/ 6357 w 18395"/>
                <a:gd name="T93" fmla="*/ 8226 h 8296"/>
                <a:gd name="T94" fmla="*/ 6474 w 18395"/>
                <a:gd name="T95" fmla="*/ 8191 h 8296"/>
                <a:gd name="T96" fmla="*/ 6588 w 18395"/>
                <a:gd name="T97" fmla="*/ 8150 h 8296"/>
                <a:gd name="T98" fmla="*/ 6701 w 18395"/>
                <a:gd name="T99" fmla="*/ 8097 h 8296"/>
                <a:gd name="T100" fmla="*/ 6771 w 18395"/>
                <a:gd name="T101" fmla="*/ 8057 h 8296"/>
                <a:gd name="T102" fmla="*/ 6788 w 18395"/>
                <a:gd name="T103" fmla="*/ 8033 h 8296"/>
                <a:gd name="T104" fmla="*/ 6760 w 18395"/>
                <a:gd name="T105" fmla="*/ 8064 h 8296"/>
                <a:gd name="T106" fmla="*/ 18013 w 18395"/>
                <a:gd name="T107" fmla="*/ 1555 h 8296"/>
                <a:gd name="T108" fmla="*/ 18152 w 18395"/>
                <a:gd name="T109" fmla="*/ 1439 h 8296"/>
                <a:gd name="T110" fmla="*/ 18235 w 18395"/>
                <a:gd name="T111" fmla="*/ 1343 h 8296"/>
                <a:gd name="T112" fmla="*/ 18304 w 18395"/>
                <a:gd name="T113" fmla="*/ 1232 h 8296"/>
                <a:gd name="T114" fmla="*/ 18355 w 18395"/>
                <a:gd name="T115" fmla="*/ 1109 h 8296"/>
                <a:gd name="T116" fmla="*/ 18386 w 18395"/>
                <a:gd name="T117" fmla="*/ 966 h 8296"/>
                <a:gd name="T118" fmla="*/ 18395 w 18395"/>
                <a:gd name="T119" fmla="*/ 785 h 8296"/>
                <a:gd name="T120" fmla="*/ 464 w 18395"/>
                <a:gd name="T121" fmla="*/ 3982 h 8296"/>
                <a:gd name="T122" fmla="*/ 507 w 18395"/>
                <a:gd name="T123" fmla="*/ 3956 h 8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95" h="8296">
                  <a:moveTo>
                    <a:pt x="18388" y="668"/>
                  </a:moveTo>
                  <a:lnTo>
                    <a:pt x="18381" y="626"/>
                  </a:lnTo>
                  <a:lnTo>
                    <a:pt x="18374" y="591"/>
                  </a:lnTo>
                  <a:lnTo>
                    <a:pt x="18369" y="564"/>
                  </a:lnTo>
                  <a:lnTo>
                    <a:pt x="18363" y="544"/>
                  </a:lnTo>
                  <a:lnTo>
                    <a:pt x="18356" y="520"/>
                  </a:lnTo>
                  <a:lnTo>
                    <a:pt x="18347" y="493"/>
                  </a:lnTo>
                  <a:lnTo>
                    <a:pt x="18334" y="459"/>
                  </a:lnTo>
                  <a:lnTo>
                    <a:pt x="18316" y="417"/>
                  </a:lnTo>
                  <a:lnTo>
                    <a:pt x="18304" y="392"/>
                  </a:lnTo>
                  <a:lnTo>
                    <a:pt x="18292" y="369"/>
                  </a:lnTo>
                  <a:lnTo>
                    <a:pt x="18277" y="344"/>
                  </a:lnTo>
                  <a:lnTo>
                    <a:pt x="18260" y="317"/>
                  </a:lnTo>
                  <a:lnTo>
                    <a:pt x="18247" y="296"/>
                  </a:lnTo>
                  <a:lnTo>
                    <a:pt x="18231" y="276"/>
                  </a:lnTo>
                  <a:lnTo>
                    <a:pt x="18214" y="254"/>
                  </a:lnTo>
                  <a:lnTo>
                    <a:pt x="18200" y="236"/>
                  </a:lnTo>
                  <a:lnTo>
                    <a:pt x="18178" y="213"/>
                  </a:lnTo>
                  <a:lnTo>
                    <a:pt x="18155" y="188"/>
                  </a:lnTo>
                  <a:lnTo>
                    <a:pt x="18129" y="164"/>
                  </a:lnTo>
                  <a:lnTo>
                    <a:pt x="18106" y="142"/>
                  </a:lnTo>
                  <a:lnTo>
                    <a:pt x="18079" y="118"/>
                  </a:lnTo>
                  <a:lnTo>
                    <a:pt x="18047" y="94"/>
                  </a:lnTo>
                  <a:lnTo>
                    <a:pt x="18014" y="70"/>
                  </a:lnTo>
                  <a:lnTo>
                    <a:pt x="17983" y="48"/>
                  </a:lnTo>
                  <a:lnTo>
                    <a:pt x="17967" y="37"/>
                  </a:lnTo>
                  <a:lnTo>
                    <a:pt x="17949" y="26"/>
                  </a:lnTo>
                  <a:lnTo>
                    <a:pt x="17930" y="15"/>
                  </a:lnTo>
                  <a:lnTo>
                    <a:pt x="17914" y="5"/>
                  </a:lnTo>
                  <a:lnTo>
                    <a:pt x="17910" y="2"/>
                  </a:lnTo>
                  <a:lnTo>
                    <a:pt x="17905" y="1"/>
                  </a:lnTo>
                  <a:lnTo>
                    <a:pt x="17901" y="0"/>
                  </a:lnTo>
                  <a:lnTo>
                    <a:pt x="17896" y="0"/>
                  </a:lnTo>
                  <a:lnTo>
                    <a:pt x="17890" y="0"/>
                  </a:lnTo>
                  <a:lnTo>
                    <a:pt x="17886" y="1"/>
                  </a:lnTo>
                  <a:lnTo>
                    <a:pt x="17881" y="3"/>
                  </a:lnTo>
                  <a:lnTo>
                    <a:pt x="17875" y="6"/>
                  </a:lnTo>
                  <a:lnTo>
                    <a:pt x="17922" y="34"/>
                  </a:lnTo>
                  <a:lnTo>
                    <a:pt x="17966" y="63"/>
                  </a:lnTo>
                  <a:lnTo>
                    <a:pt x="18006" y="94"/>
                  </a:lnTo>
                  <a:lnTo>
                    <a:pt x="18044" y="125"/>
                  </a:lnTo>
                  <a:lnTo>
                    <a:pt x="18079" y="156"/>
                  </a:lnTo>
                  <a:lnTo>
                    <a:pt x="18110" y="189"/>
                  </a:lnTo>
                  <a:lnTo>
                    <a:pt x="18139" y="222"/>
                  </a:lnTo>
                  <a:lnTo>
                    <a:pt x="18165" y="255"/>
                  </a:lnTo>
                  <a:lnTo>
                    <a:pt x="18187" y="289"/>
                  </a:lnTo>
                  <a:lnTo>
                    <a:pt x="18206" y="325"/>
                  </a:lnTo>
                  <a:lnTo>
                    <a:pt x="18224" y="360"/>
                  </a:lnTo>
                  <a:lnTo>
                    <a:pt x="18237" y="396"/>
                  </a:lnTo>
                  <a:lnTo>
                    <a:pt x="18248" y="431"/>
                  </a:lnTo>
                  <a:lnTo>
                    <a:pt x="18256" y="467"/>
                  </a:lnTo>
                  <a:lnTo>
                    <a:pt x="18260" y="503"/>
                  </a:lnTo>
                  <a:lnTo>
                    <a:pt x="18262" y="540"/>
                  </a:lnTo>
                  <a:lnTo>
                    <a:pt x="18260" y="575"/>
                  </a:lnTo>
                  <a:lnTo>
                    <a:pt x="18256" y="612"/>
                  </a:lnTo>
                  <a:lnTo>
                    <a:pt x="18249" y="647"/>
                  </a:lnTo>
                  <a:lnTo>
                    <a:pt x="18239" y="684"/>
                  </a:lnTo>
                  <a:lnTo>
                    <a:pt x="18226" y="719"/>
                  </a:lnTo>
                  <a:lnTo>
                    <a:pt x="18209" y="755"/>
                  </a:lnTo>
                  <a:lnTo>
                    <a:pt x="18190" y="789"/>
                  </a:lnTo>
                  <a:lnTo>
                    <a:pt x="18167" y="823"/>
                  </a:lnTo>
                  <a:lnTo>
                    <a:pt x="18142" y="858"/>
                  </a:lnTo>
                  <a:lnTo>
                    <a:pt x="18114" y="891"/>
                  </a:lnTo>
                  <a:lnTo>
                    <a:pt x="18082" y="923"/>
                  </a:lnTo>
                  <a:lnTo>
                    <a:pt x="18049" y="955"/>
                  </a:lnTo>
                  <a:lnTo>
                    <a:pt x="18011" y="986"/>
                  </a:lnTo>
                  <a:lnTo>
                    <a:pt x="17971" y="1016"/>
                  </a:lnTo>
                  <a:lnTo>
                    <a:pt x="17927" y="1045"/>
                  </a:lnTo>
                  <a:lnTo>
                    <a:pt x="17881" y="1073"/>
                  </a:lnTo>
                  <a:lnTo>
                    <a:pt x="6723" y="7522"/>
                  </a:lnTo>
                  <a:lnTo>
                    <a:pt x="6674" y="7548"/>
                  </a:lnTo>
                  <a:lnTo>
                    <a:pt x="6624" y="7573"/>
                  </a:lnTo>
                  <a:lnTo>
                    <a:pt x="6572" y="7596"/>
                  </a:lnTo>
                  <a:lnTo>
                    <a:pt x="6518" y="7618"/>
                  </a:lnTo>
                  <a:lnTo>
                    <a:pt x="6463" y="7639"/>
                  </a:lnTo>
                  <a:lnTo>
                    <a:pt x="6406" y="7656"/>
                  </a:lnTo>
                  <a:lnTo>
                    <a:pt x="6349" y="7673"/>
                  </a:lnTo>
                  <a:lnTo>
                    <a:pt x="6291" y="7688"/>
                  </a:lnTo>
                  <a:lnTo>
                    <a:pt x="6231" y="7700"/>
                  </a:lnTo>
                  <a:lnTo>
                    <a:pt x="6171" y="7712"/>
                  </a:lnTo>
                  <a:lnTo>
                    <a:pt x="6110" y="7721"/>
                  </a:lnTo>
                  <a:lnTo>
                    <a:pt x="6049" y="7729"/>
                  </a:lnTo>
                  <a:lnTo>
                    <a:pt x="5987" y="7735"/>
                  </a:lnTo>
                  <a:lnTo>
                    <a:pt x="5923" y="7739"/>
                  </a:lnTo>
                  <a:lnTo>
                    <a:pt x="5861" y="7742"/>
                  </a:lnTo>
                  <a:lnTo>
                    <a:pt x="5798" y="7743"/>
                  </a:lnTo>
                  <a:lnTo>
                    <a:pt x="5736" y="7742"/>
                  </a:lnTo>
                  <a:lnTo>
                    <a:pt x="5673" y="7739"/>
                  </a:lnTo>
                  <a:lnTo>
                    <a:pt x="5610" y="7735"/>
                  </a:lnTo>
                  <a:lnTo>
                    <a:pt x="5548" y="7729"/>
                  </a:lnTo>
                  <a:lnTo>
                    <a:pt x="5486" y="7721"/>
                  </a:lnTo>
                  <a:lnTo>
                    <a:pt x="5425" y="7712"/>
                  </a:lnTo>
                  <a:lnTo>
                    <a:pt x="5364" y="7700"/>
                  </a:lnTo>
                  <a:lnTo>
                    <a:pt x="5305" y="7688"/>
                  </a:lnTo>
                  <a:lnTo>
                    <a:pt x="5246" y="7673"/>
                  </a:lnTo>
                  <a:lnTo>
                    <a:pt x="5188" y="7656"/>
                  </a:lnTo>
                  <a:lnTo>
                    <a:pt x="5132" y="7639"/>
                  </a:lnTo>
                  <a:lnTo>
                    <a:pt x="5077" y="7618"/>
                  </a:lnTo>
                  <a:lnTo>
                    <a:pt x="5023" y="7596"/>
                  </a:lnTo>
                  <a:lnTo>
                    <a:pt x="4971" y="7573"/>
                  </a:lnTo>
                  <a:lnTo>
                    <a:pt x="4919" y="7548"/>
                  </a:lnTo>
                  <a:lnTo>
                    <a:pt x="4871" y="7522"/>
                  </a:lnTo>
                  <a:lnTo>
                    <a:pt x="516" y="5022"/>
                  </a:lnTo>
                  <a:lnTo>
                    <a:pt x="477" y="4998"/>
                  </a:lnTo>
                  <a:lnTo>
                    <a:pt x="440" y="4974"/>
                  </a:lnTo>
                  <a:lnTo>
                    <a:pt x="404" y="4949"/>
                  </a:lnTo>
                  <a:lnTo>
                    <a:pt x="372" y="4924"/>
                  </a:lnTo>
                  <a:lnTo>
                    <a:pt x="341" y="4897"/>
                  </a:lnTo>
                  <a:lnTo>
                    <a:pt x="312" y="4870"/>
                  </a:lnTo>
                  <a:lnTo>
                    <a:pt x="285" y="4843"/>
                  </a:lnTo>
                  <a:lnTo>
                    <a:pt x="261" y="4815"/>
                  </a:lnTo>
                  <a:lnTo>
                    <a:pt x="239" y="4787"/>
                  </a:lnTo>
                  <a:lnTo>
                    <a:pt x="218" y="4759"/>
                  </a:lnTo>
                  <a:lnTo>
                    <a:pt x="200" y="4729"/>
                  </a:lnTo>
                  <a:lnTo>
                    <a:pt x="184" y="4701"/>
                  </a:lnTo>
                  <a:lnTo>
                    <a:pt x="170" y="4671"/>
                  </a:lnTo>
                  <a:lnTo>
                    <a:pt x="157" y="4641"/>
                  </a:lnTo>
                  <a:lnTo>
                    <a:pt x="148" y="4611"/>
                  </a:lnTo>
                  <a:lnTo>
                    <a:pt x="140" y="4582"/>
                  </a:lnTo>
                  <a:lnTo>
                    <a:pt x="134" y="4551"/>
                  </a:lnTo>
                  <a:lnTo>
                    <a:pt x="131" y="4521"/>
                  </a:lnTo>
                  <a:lnTo>
                    <a:pt x="130" y="4490"/>
                  </a:lnTo>
                  <a:lnTo>
                    <a:pt x="131" y="4459"/>
                  </a:lnTo>
                  <a:lnTo>
                    <a:pt x="133" y="4429"/>
                  </a:lnTo>
                  <a:lnTo>
                    <a:pt x="139" y="4399"/>
                  </a:lnTo>
                  <a:lnTo>
                    <a:pt x="146" y="4369"/>
                  </a:lnTo>
                  <a:lnTo>
                    <a:pt x="155" y="4339"/>
                  </a:lnTo>
                  <a:lnTo>
                    <a:pt x="165" y="4309"/>
                  </a:lnTo>
                  <a:lnTo>
                    <a:pt x="179" y="4280"/>
                  </a:lnTo>
                  <a:lnTo>
                    <a:pt x="195" y="4250"/>
                  </a:lnTo>
                  <a:lnTo>
                    <a:pt x="212" y="4221"/>
                  </a:lnTo>
                  <a:lnTo>
                    <a:pt x="232" y="4193"/>
                  </a:lnTo>
                  <a:lnTo>
                    <a:pt x="254" y="4164"/>
                  </a:lnTo>
                  <a:lnTo>
                    <a:pt x="278" y="4137"/>
                  </a:lnTo>
                  <a:lnTo>
                    <a:pt x="304" y="4109"/>
                  </a:lnTo>
                  <a:lnTo>
                    <a:pt x="273" y="4139"/>
                  </a:lnTo>
                  <a:lnTo>
                    <a:pt x="242" y="4172"/>
                  </a:lnTo>
                  <a:lnTo>
                    <a:pt x="212" y="4206"/>
                  </a:lnTo>
                  <a:lnTo>
                    <a:pt x="182" y="4245"/>
                  </a:lnTo>
                  <a:lnTo>
                    <a:pt x="168" y="4265"/>
                  </a:lnTo>
                  <a:lnTo>
                    <a:pt x="153" y="4285"/>
                  </a:lnTo>
                  <a:lnTo>
                    <a:pt x="139" y="4306"/>
                  </a:lnTo>
                  <a:lnTo>
                    <a:pt x="125" y="4329"/>
                  </a:lnTo>
                  <a:lnTo>
                    <a:pt x="112" y="4351"/>
                  </a:lnTo>
                  <a:lnTo>
                    <a:pt x="100" y="4375"/>
                  </a:lnTo>
                  <a:lnTo>
                    <a:pt x="87" y="4397"/>
                  </a:lnTo>
                  <a:lnTo>
                    <a:pt x="76" y="4423"/>
                  </a:lnTo>
                  <a:lnTo>
                    <a:pt x="65" y="4448"/>
                  </a:lnTo>
                  <a:lnTo>
                    <a:pt x="55" y="4474"/>
                  </a:lnTo>
                  <a:lnTo>
                    <a:pt x="44" y="4500"/>
                  </a:lnTo>
                  <a:lnTo>
                    <a:pt x="36" y="4527"/>
                  </a:lnTo>
                  <a:lnTo>
                    <a:pt x="28" y="4555"/>
                  </a:lnTo>
                  <a:lnTo>
                    <a:pt x="21" y="4584"/>
                  </a:lnTo>
                  <a:lnTo>
                    <a:pt x="15" y="4612"/>
                  </a:lnTo>
                  <a:lnTo>
                    <a:pt x="10" y="4642"/>
                  </a:lnTo>
                  <a:lnTo>
                    <a:pt x="5" y="4673"/>
                  </a:lnTo>
                  <a:lnTo>
                    <a:pt x="3" y="4704"/>
                  </a:lnTo>
                  <a:lnTo>
                    <a:pt x="1" y="4736"/>
                  </a:lnTo>
                  <a:lnTo>
                    <a:pt x="0" y="4768"/>
                  </a:lnTo>
                  <a:lnTo>
                    <a:pt x="1" y="4801"/>
                  </a:lnTo>
                  <a:lnTo>
                    <a:pt x="2" y="4835"/>
                  </a:lnTo>
                  <a:lnTo>
                    <a:pt x="5" y="4870"/>
                  </a:lnTo>
                  <a:lnTo>
                    <a:pt x="10" y="4905"/>
                  </a:lnTo>
                  <a:lnTo>
                    <a:pt x="12" y="4928"/>
                  </a:lnTo>
                  <a:lnTo>
                    <a:pt x="16" y="4950"/>
                  </a:lnTo>
                  <a:lnTo>
                    <a:pt x="17" y="4970"/>
                  </a:lnTo>
                  <a:lnTo>
                    <a:pt x="18" y="4990"/>
                  </a:lnTo>
                  <a:lnTo>
                    <a:pt x="20" y="5001"/>
                  </a:lnTo>
                  <a:lnTo>
                    <a:pt x="24" y="5013"/>
                  </a:lnTo>
                  <a:lnTo>
                    <a:pt x="26" y="5023"/>
                  </a:lnTo>
                  <a:lnTo>
                    <a:pt x="30" y="5033"/>
                  </a:lnTo>
                  <a:lnTo>
                    <a:pt x="41" y="5070"/>
                  </a:lnTo>
                  <a:lnTo>
                    <a:pt x="54" y="5105"/>
                  </a:lnTo>
                  <a:lnTo>
                    <a:pt x="67" y="5137"/>
                  </a:lnTo>
                  <a:lnTo>
                    <a:pt x="81" y="5166"/>
                  </a:lnTo>
                  <a:lnTo>
                    <a:pt x="94" y="5191"/>
                  </a:lnTo>
                  <a:lnTo>
                    <a:pt x="105" y="5212"/>
                  </a:lnTo>
                  <a:lnTo>
                    <a:pt x="116" y="5229"/>
                  </a:lnTo>
                  <a:lnTo>
                    <a:pt x="123" y="5241"/>
                  </a:lnTo>
                  <a:lnTo>
                    <a:pt x="138" y="5264"/>
                  </a:lnTo>
                  <a:lnTo>
                    <a:pt x="156" y="5290"/>
                  </a:lnTo>
                  <a:lnTo>
                    <a:pt x="173" y="5311"/>
                  </a:lnTo>
                  <a:lnTo>
                    <a:pt x="188" y="5330"/>
                  </a:lnTo>
                  <a:lnTo>
                    <a:pt x="210" y="5355"/>
                  </a:lnTo>
                  <a:lnTo>
                    <a:pt x="237" y="5382"/>
                  </a:lnTo>
                  <a:lnTo>
                    <a:pt x="262" y="5407"/>
                  </a:lnTo>
                  <a:lnTo>
                    <a:pt x="287" y="5430"/>
                  </a:lnTo>
                  <a:lnTo>
                    <a:pt x="315" y="5454"/>
                  </a:lnTo>
                  <a:lnTo>
                    <a:pt x="346" y="5478"/>
                  </a:lnTo>
                  <a:lnTo>
                    <a:pt x="378" y="5501"/>
                  </a:lnTo>
                  <a:lnTo>
                    <a:pt x="408" y="5523"/>
                  </a:lnTo>
                  <a:lnTo>
                    <a:pt x="424" y="5533"/>
                  </a:lnTo>
                  <a:lnTo>
                    <a:pt x="441" y="5545"/>
                  </a:lnTo>
                  <a:lnTo>
                    <a:pt x="460" y="5555"/>
                  </a:lnTo>
                  <a:lnTo>
                    <a:pt x="476" y="5565"/>
                  </a:lnTo>
                  <a:lnTo>
                    <a:pt x="476" y="5565"/>
                  </a:lnTo>
                  <a:lnTo>
                    <a:pt x="4831" y="8065"/>
                  </a:lnTo>
                  <a:lnTo>
                    <a:pt x="4866" y="8085"/>
                  </a:lnTo>
                  <a:lnTo>
                    <a:pt x="4900" y="8102"/>
                  </a:lnTo>
                  <a:lnTo>
                    <a:pt x="4930" y="8117"/>
                  </a:lnTo>
                  <a:lnTo>
                    <a:pt x="4955" y="8128"/>
                  </a:lnTo>
                  <a:lnTo>
                    <a:pt x="4977" y="8138"/>
                  </a:lnTo>
                  <a:lnTo>
                    <a:pt x="4993" y="8145"/>
                  </a:lnTo>
                  <a:lnTo>
                    <a:pt x="5003" y="8150"/>
                  </a:lnTo>
                  <a:lnTo>
                    <a:pt x="5007" y="8151"/>
                  </a:lnTo>
                  <a:lnTo>
                    <a:pt x="5029" y="8159"/>
                  </a:lnTo>
                  <a:lnTo>
                    <a:pt x="5050" y="8167"/>
                  </a:lnTo>
                  <a:lnTo>
                    <a:pt x="5075" y="8175"/>
                  </a:lnTo>
                  <a:lnTo>
                    <a:pt x="5098" y="8184"/>
                  </a:lnTo>
                  <a:lnTo>
                    <a:pt x="5122" y="8192"/>
                  </a:lnTo>
                  <a:lnTo>
                    <a:pt x="5146" y="8200"/>
                  </a:lnTo>
                  <a:lnTo>
                    <a:pt x="5169" y="8207"/>
                  </a:lnTo>
                  <a:lnTo>
                    <a:pt x="5190" y="8214"/>
                  </a:lnTo>
                  <a:lnTo>
                    <a:pt x="5214" y="8221"/>
                  </a:lnTo>
                  <a:lnTo>
                    <a:pt x="5239" y="8228"/>
                  </a:lnTo>
                  <a:lnTo>
                    <a:pt x="5264" y="8234"/>
                  </a:lnTo>
                  <a:lnTo>
                    <a:pt x="5287" y="8240"/>
                  </a:lnTo>
                  <a:lnTo>
                    <a:pt x="5346" y="8253"/>
                  </a:lnTo>
                  <a:lnTo>
                    <a:pt x="5407" y="8264"/>
                  </a:lnTo>
                  <a:lnTo>
                    <a:pt x="5470" y="8273"/>
                  </a:lnTo>
                  <a:lnTo>
                    <a:pt x="5535" y="8281"/>
                  </a:lnTo>
                  <a:lnTo>
                    <a:pt x="5600" y="8288"/>
                  </a:lnTo>
                  <a:lnTo>
                    <a:pt x="5666" y="8293"/>
                  </a:lnTo>
                  <a:lnTo>
                    <a:pt x="5731" y="8296"/>
                  </a:lnTo>
                  <a:lnTo>
                    <a:pt x="5797" y="8296"/>
                  </a:lnTo>
                  <a:lnTo>
                    <a:pt x="5862" y="8296"/>
                  </a:lnTo>
                  <a:lnTo>
                    <a:pt x="5929" y="8293"/>
                  </a:lnTo>
                  <a:lnTo>
                    <a:pt x="5995" y="8288"/>
                  </a:lnTo>
                  <a:lnTo>
                    <a:pt x="6060" y="8281"/>
                  </a:lnTo>
                  <a:lnTo>
                    <a:pt x="6125" y="8273"/>
                  </a:lnTo>
                  <a:lnTo>
                    <a:pt x="6187" y="8264"/>
                  </a:lnTo>
                  <a:lnTo>
                    <a:pt x="6248" y="8253"/>
                  </a:lnTo>
                  <a:lnTo>
                    <a:pt x="6306" y="8239"/>
                  </a:lnTo>
                  <a:lnTo>
                    <a:pt x="6330" y="8233"/>
                  </a:lnTo>
                  <a:lnTo>
                    <a:pt x="6357" y="8226"/>
                  </a:lnTo>
                  <a:lnTo>
                    <a:pt x="6383" y="8220"/>
                  </a:lnTo>
                  <a:lnTo>
                    <a:pt x="6406" y="8213"/>
                  </a:lnTo>
                  <a:lnTo>
                    <a:pt x="6428" y="8206"/>
                  </a:lnTo>
                  <a:lnTo>
                    <a:pt x="6451" y="8199"/>
                  </a:lnTo>
                  <a:lnTo>
                    <a:pt x="6474" y="8191"/>
                  </a:lnTo>
                  <a:lnTo>
                    <a:pt x="6498" y="8182"/>
                  </a:lnTo>
                  <a:lnTo>
                    <a:pt x="6521" y="8174"/>
                  </a:lnTo>
                  <a:lnTo>
                    <a:pt x="6545" y="8166"/>
                  </a:lnTo>
                  <a:lnTo>
                    <a:pt x="6567" y="8158"/>
                  </a:lnTo>
                  <a:lnTo>
                    <a:pt x="6588" y="8150"/>
                  </a:lnTo>
                  <a:lnTo>
                    <a:pt x="6611" y="8140"/>
                  </a:lnTo>
                  <a:lnTo>
                    <a:pt x="6635" y="8129"/>
                  </a:lnTo>
                  <a:lnTo>
                    <a:pt x="6659" y="8118"/>
                  </a:lnTo>
                  <a:lnTo>
                    <a:pt x="6681" y="8107"/>
                  </a:lnTo>
                  <a:lnTo>
                    <a:pt x="6701" y="8097"/>
                  </a:lnTo>
                  <a:lnTo>
                    <a:pt x="6721" y="8086"/>
                  </a:lnTo>
                  <a:lnTo>
                    <a:pt x="6742" y="8075"/>
                  </a:lnTo>
                  <a:lnTo>
                    <a:pt x="6760" y="8064"/>
                  </a:lnTo>
                  <a:lnTo>
                    <a:pt x="6766" y="8062"/>
                  </a:lnTo>
                  <a:lnTo>
                    <a:pt x="6771" y="8057"/>
                  </a:lnTo>
                  <a:lnTo>
                    <a:pt x="6775" y="8053"/>
                  </a:lnTo>
                  <a:lnTo>
                    <a:pt x="6780" y="8047"/>
                  </a:lnTo>
                  <a:lnTo>
                    <a:pt x="6788" y="8033"/>
                  </a:lnTo>
                  <a:lnTo>
                    <a:pt x="6795" y="8017"/>
                  </a:lnTo>
                  <a:lnTo>
                    <a:pt x="6788" y="8033"/>
                  </a:lnTo>
                  <a:lnTo>
                    <a:pt x="6780" y="8047"/>
                  </a:lnTo>
                  <a:lnTo>
                    <a:pt x="6775" y="8053"/>
                  </a:lnTo>
                  <a:lnTo>
                    <a:pt x="6771" y="8057"/>
                  </a:lnTo>
                  <a:lnTo>
                    <a:pt x="6766" y="8062"/>
                  </a:lnTo>
                  <a:lnTo>
                    <a:pt x="6760" y="8064"/>
                  </a:lnTo>
                  <a:lnTo>
                    <a:pt x="11224" y="5485"/>
                  </a:lnTo>
                  <a:lnTo>
                    <a:pt x="17919" y="1616"/>
                  </a:lnTo>
                  <a:lnTo>
                    <a:pt x="17949" y="1598"/>
                  </a:lnTo>
                  <a:lnTo>
                    <a:pt x="17982" y="1577"/>
                  </a:lnTo>
                  <a:lnTo>
                    <a:pt x="18013" y="1555"/>
                  </a:lnTo>
                  <a:lnTo>
                    <a:pt x="18043" y="1535"/>
                  </a:lnTo>
                  <a:lnTo>
                    <a:pt x="18070" y="1513"/>
                  </a:lnTo>
                  <a:lnTo>
                    <a:pt x="18098" y="1488"/>
                  </a:lnTo>
                  <a:lnTo>
                    <a:pt x="18127" y="1463"/>
                  </a:lnTo>
                  <a:lnTo>
                    <a:pt x="18152" y="1439"/>
                  </a:lnTo>
                  <a:lnTo>
                    <a:pt x="18170" y="1422"/>
                  </a:lnTo>
                  <a:lnTo>
                    <a:pt x="18187" y="1402"/>
                  </a:lnTo>
                  <a:lnTo>
                    <a:pt x="18204" y="1383"/>
                  </a:lnTo>
                  <a:lnTo>
                    <a:pt x="18219" y="1363"/>
                  </a:lnTo>
                  <a:lnTo>
                    <a:pt x="18235" y="1343"/>
                  </a:lnTo>
                  <a:lnTo>
                    <a:pt x="18251" y="1320"/>
                  </a:lnTo>
                  <a:lnTo>
                    <a:pt x="18266" y="1296"/>
                  </a:lnTo>
                  <a:lnTo>
                    <a:pt x="18281" y="1274"/>
                  </a:lnTo>
                  <a:lnTo>
                    <a:pt x="18293" y="1254"/>
                  </a:lnTo>
                  <a:lnTo>
                    <a:pt x="18304" y="1232"/>
                  </a:lnTo>
                  <a:lnTo>
                    <a:pt x="18316" y="1208"/>
                  </a:lnTo>
                  <a:lnTo>
                    <a:pt x="18326" y="1184"/>
                  </a:lnTo>
                  <a:lnTo>
                    <a:pt x="18336" y="1159"/>
                  </a:lnTo>
                  <a:lnTo>
                    <a:pt x="18347" y="1133"/>
                  </a:lnTo>
                  <a:lnTo>
                    <a:pt x="18355" y="1109"/>
                  </a:lnTo>
                  <a:lnTo>
                    <a:pt x="18361" y="1087"/>
                  </a:lnTo>
                  <a:lnTo>
                    <a:pt x="18367" y="1060"/>
                  </a:lnTo>
                  <a:lnTo>
                    <a:pt x="18374" y="1033"/>
                  </a:lnTo>
                  <a:lnTo>
                    <a:pt x="18380" y="1003"/>
                  </a:lnTo>
                  <a:lnTo>
                    <a:pt x="18386" y="966"/>
                  </a:lnTo>
                  <a:lnTo>
                    <a:pt x="18390" y="933"/>
                  </a:lnTo>
                  <a:lnTo>
                    <a:pt x="18393" y="904"/>
                  </a:lnTo>
                  <a:lnTo>
                    <a:pt x="18394" y="874"/>
                  </a:lnTo>
                  <a:lnTo>
                    <a:pt x="18395" y="844"/>
                  </a:lnTo>
                  <a:lnTo>
                    <a:pt x="18395" y="785"/>
                  </a:lnTo>
                  <a:lnTo>
                    <a:pt x="18395" y="757"/>
                  </a:lnTo>
                  <a:lnTo>
                    <a:pt x="18394" y="730"/>
                  </a:lnTo>
                  <a:lnTo>
                    <a:pt x="18392" y="700"/>
                  </a:lnTo>
                  <a:lnTo>
                    <a:pt x="18388" y="668"/>
                  </a:lnTo>
                  <a:close/>
                  <a:moveTo>
                    <a:pt x="464" y="3982"/>
                  </a:moveTo>
                  <a:lnTo>
                    <a:pt x="476" y="3975"/>
                  </a:lnTo>
                  <a:lnTo>
                    <a:pt x="487" y="3969"/>
                  </a:lnTo>
                  <a:lnTo>
                    <a:pt x="499" y="3962"/>
                  </a:lnTo>
                  <a:lnTo>
                    <a:pt x="510" y="3955"/>
                  </a:lnTo>
                  <a:lnTo>
                    <a:pt x="507" y="3956"/>
                  </a:lnTo>
                  <a:lnTo>
                    <a:pt x="498" y="3962"/>
                  </a:lnTo>
                  <a:lnTo>
                    <a:pt x="484" y="3970"/>
                  </a:lnTo>
                  <a:lnTo>
                    <a:pt x="464" y="3982"/>
                  </a:lnTo>
                  <a:close/>
                </a:path>
              </a:pathLst>
            </a:custGeom>
            <a:solidFill>
              <a:srgbClr val="383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10425113" y="2409825"/>
              <a:ext cx="385763" cy="277813"/>
            </a:xfrm>
            <a:custGeom>
              <a:avLst/>
              <a:gdLst>
                <a:gd name="T0" fmla="*/ 1185 w 1216"/>
                <a:gd name="T1" fmla="*/ 573 h 698"/>
                <a:gd name="T2" fmla="*/ 1200 w 1216"/>
                <a:gd name="T3" fmla="*/ 586 h 698"/>
                <a:gd name="T4" fmla="*/ 1211 w 1216"/>
                <a:gd name="T5" fmla="*/ 599 h 698"/>
                <a:gd name="T6" fmla="*/ 1215 w 1216"/>
                <a:gd name="T7" fmla="*/ 614 h 698"/>
                <a:gd name="T8" fmla="*/ 1215 w 1216"/>
                <a:gd name="T9" fmla="*/ 629 h 698"/>
                <a:gd name="T10" fmla="*/ 1211 w 1216"/>
                <a:gd name="T11" fmla="*/ 643 h 698"/>
                <a:gd name="T12" fmla="*/ 1201 w 1216"/>
                <a:gd name="T13" fmla="*/ 657 h 698"/>
                <a:gd name="T14" fmla="*/ 1187 w 1216"/>
                <a:gd name="T15" fmla="*/ 670 h 698"/>
                <a:gd name="T16" fmla="*/ 1167 w 1216"/>
                <a:gd name="T17" fmla="*/ 681 h 698"/>
                <a:gd name="T18" fmla="*/ 1145 w 1216"/>
                <a:gd name="T19" fmla="*/ 690 h 698"/>
                <a:gd name="T20" fmla="*/ 1121 w 1216"/>
                <a:gd name="T21" fmla="*/ 695 h 698"/>
                <a:gd name="T22" fmla="*/ 1096 w 1216"/>
                <a:gd name="T23" fmla="*/ 698 h 698"/>
                <a:gd name="T24" fmla="*/ 1070 w 1216"/>
                <a:gd name="T25" fmla="*/ 698 h 698"/>
                <a:gd name="T26" fmla="*/ 1045 w 1216"/>
                <a:gd name="T27" fmla="*/ 695 h 698"/>
                <a:gd name="T28" fmla="*/ 1021 w 1216"/>
                <a:gd name="T29" fmla="*/ 690 h 698"/>
                <a:gd name="T30" fmla="*/ 998 w 1216"/>
                <a:gd name="T31" fmla="*/ 681 h 698"/>
                <a:gd name="T32" fmla="*/ 40 w 1216"/>
                <a:gd name="T33" fmla="*/ 132 h 698"/>
                <a:gd name="T34" fmla="*/ 23 w 1216"/>
                <a:gd name="T35" fmla="*/ 119 h 698"/>
                <a:gd name="T36" fmla="*/ 10 w 1216"/>
                <a:gd name="T37" fmla="*/ 105 h 698"/>
                <a:gd name="T38" fmla="*/ 2 w 1216"/>
                <a:gd name="T39" fmla="*/ 92 h 698"/>
                <a:gd name="T40" fmla="*/ 0 w 1216"/>
                <a:gd name="T41" fmla="*/ 77 h 698"/>
                <a:gd name="T42" fmla="*/ 2 w 1216"/>
                <a:gd name="T43" fmla="*/ 62 h 698"/>
                <a:gd name="T44" fmla="*/ 10 w 1216"/>
                <a:gd name="T45" fmla="*/ 48 h 698"/>
                <a:gd name="T46" fmla="*/ 22 w 1216"/>
                <a:gd name="T47" fmla="*/ 34 h 698"/>
                <a:gd name="T48" fmla="*/ 39 w 1216"/>
                <a:gd name="T49" fmla="*/ 22 h 698"/>
                <a:gd name="T50" fmla="*/ 60 w 1216"/>
                <a:gd name="T51" fmla="*/ 13 h 698"/>
                <a:gd name="T52" fmla="*/ 83 w 1216"/>
                <a:gd name="T53" fmla="*/ 5 h 698"/>
                <a:gd name="T54" fmla="*/ 108 w 1216"/>
                <a:gd name="T55" fmla="*/ 1 h 698"/>
                <a:gd name="T56" fmla="*/ 133 w 1216"/>
                <a:gd name="T57" fmla="*/ 0 h 698"/>
                <a:gd name="T58" fmla="*/ 158 w 1216"/>
                <a:gd name="T59" fmla="*/ 1 h 698"/>
                <a:gd name="T60" fmla="*/ 184 w 1216"/>
                <a:gd name="T61" fmla="*/ 5 h 698"/>
                <a:gd name="T62" fmla="*/ 207 w 1216"/>
                <a:gd name="T63" fmla="*/ 13 h 698"/>
                <a:gd name="T64" fmla="*/ 229 w 1216"/>
                <a:gd name="T65" fmla="*/ 2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6" h="698">
                  <a:moveTo>
                    <a:pt x="1176" y="566"/>
                  </a:moveTo>
                  <a:lnTo>
                    <a:pt x="1185" y="573"/>
                  </a:lnTo>
                  <a:lnTo>
                    <a:pt x="1193" y="579"/>
                  </a:lnTo>
                  <a:lnTo>
                    <a:pt x="1200" y="586"/>
                  </a:lnTo>
                  <a:lnTo>
                    <a:pt x="1206" y="592"/>
                  </a:lnTo>
                  <a:lnTo>
                    <a:pt x="1211" y="599"/>
                  </a:lnTo>
                  <a:lnTo>
                    <a:pt x="1214" y="606"/>
                  </a:lnTo>
                  <a:lnTo>
                    <a:pt x="1215" y="614"/>
                  </a:lnTo>
                  <a:lnTo>
                    <a:pt x="1216" y="621"/>
                  </a:lnTo>
                  <a:lnTo>
                    <a:pt x="1215" y="629"/>
                  </a:lnTo>
                  <a:lnTo>
                    <a:pt x="1214" y="636"/>
                  </a:lnTo>
                  <a:lnTo>
                    <a:pt x="1211" y="643"/>
                  </a:lnTo>
                  <a:lnTo>
                    <a:pt x="1206" y="651"/>
                  </a:lnTo>
                  <a:lnTo>
                    <a:pt x="1201" y="657"/>
                  </a:lnTo>
                  <a:lnTo>
                    <a:pt x="1195" y="663"/>
                  </a:lnTo>
                  <a:lnTo>
                    <a:pt x="1187" y="670"/>
                  </a:lnTo>
                  <a:lnTo>
                    <a:pt x="1177" y="676"/>
                  </a:lnTo>
                  <a:lnTo>
                    <a:pt x="1167" y="681"/>
                  </a:lnTo>
                  <a:lnTo>
                    <a:pt x="1157" y="685"/>
                  </a:lnTo>
                  <a:lnTo>
                    <a:pt x="1145" y="690"/>
                  </a:lnTo>
                  <a:lnTo>
                    <a:pt x="1134" y="693"/>
                  </a:lnTo>
                  <a:lnTo>
                    <a:pt x="1121" y="695"/>
                  </a:lnTo>
                  <a:lnTo>
                    <a:pt x="1108" y="697"/>
                  </a:lnTo>
                  <a:lnTo>
                    <a:pt x="1096" y="698"/>
                  </a:lnTo>
                  <a:lnTo>
                    <a:pt x="1083" y="698"/>
                  </a:lnTo>
                  <a:lnTo>
                    <a:pt x="1070" y="698"/>
                  </a:lnTo>
                  <a:lnTo>
                    <a:pt x="1058" y="697"/>
                  </a:lnTo>
                  <a:lnTo>
                    <a:pt x="1045" y="695"/>
                  </a:lnTo>
                  <a:lnTo>
                    <a:pt x="1032" y="693"/>
                  </a:lnTo>
                  <a:lnTo>
                    <a:pt x="1021" y="690"/>
                  </a:lnTo>
                  <a:lnTo>
                    <a:pt x="1009" y="685"/>
                  </a:lnTo>
                  <a:lnTo>
                    <a:pt x="998" y="681"/>
                  </a:lnTo>
                  <a:lnTo>
                    <a:pt x="988" y="676"/>
                  </a:lnTo>
                  <a:lnTo>
                    <a:pt x="40" y="132"/>
                  </a:lnTo>
                  <a:lnTo>
                    <a:pt x="31" y="125"/>
                  </a:lnTo>
                  <a:lnTo>
                    <a:pt x="23" y="119"/>
                  </a:lnTo>
                  <a:lnTo>
                    <a:pt x="16" y="112"/>
                  </a:lnTo>
                  <a:lnTo>
                    <a:pt x="10" y="105"/>
                  </a:lnTo>
                  <a:lnTo>
                    <a:pt x="5" y="98"/>
                  </a:lnTo>
                  <a:lnTo>
                    <a:pt x="2" y="92"/>
                  </a:lnTo>
                  <a:lnTo>
                    <a:pt x="1" y="84"/>
                  </a:lnTo>
                  <a:lnTo>
                    <a:pt x="0" y="77"/>
                  </a:lnTo>
                  <a:lnTo>
                    <a:pt x="1" y="69"/>
                  </a:lnTo>
                  <a:lnTo>
                    <a:pt x="2" y="62"/>
                  </a:lnTo>
                  <a:lnTo>
                    <a:pt x="5" y="55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2" y="34"/>
                  </a:lnTo>
                  <a:lnTo>
                    <a:pt x="30" y="28"/>
                  </a:lnTo>
                  <a:lnTo>
                    <a:pt x="39" y="22"/>
                  </a:lnTo>
                  <a:lnTo>
                    <a:pt x="49" y="17"/>
                  </a:lnTo>
                  <a:lnTo>
                    <a:pt x="60" y="13"/>
                  </a:lnTo>
                  <a:lnTo>
                    <a:pt x="71" y="8"/>
                  </a:lnTo>
                  <a:lnTo>
                    <a:pt x="83" y="5"/>
                  </a:lnTo>
                  <a:lnTo>
                    <a:pt x="95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0"/>
                  </a:lnTo>
                  <a:lnTo>
                    <a:pt x="146" y="0"/>
                  </a:lnTo>
                  <a:lnTo>
                    <a:pt x="158" y="1"/>
                  </a:lnTo>
                  <a:lnTo>
                    <a:pt x="171" y="2"/>
                  </a:lnTo>
                  <a:lnTo>
                    <a:pt x="184" y="5"/>
                  </a:lnTo>
                  <a:lnTo>
                    <a:pt x="195" y="8"/>
                  </a:lnTo>
                  <a:lnTo>
                    <a:pt x="207" y="13"/>
                  </a:lnTo>
                  <a:lnTo>
                    <a:pt x="218" y="17"/>
                  </a:lnTo>
                  <a:lnTo>
                    <a:pt x="229" y="22"/>
                  </a:lnTo>
                  <a:lnTo>
                    <a:pt x="1176" y="566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10250488" y="2284413"/>
              <a:ext cx="85725" cy="61913"/>
            </a:xfrm>
            <a:custGeom>
              <a:avLst/>
              <a:gdLst>
                <a:gd name="T0" fmla="*/ 237 w 267"/>
                <a:gd name="T1" fmla="*/ 29 h 155"/>
                <a:gd name="T2" fmla="*/ 252 w 267"/>
                <a:gd name="T3" fmla="*/ 42 h 155"/>
                <a:gd name="T4" fmla="*/ 261 w 267"/>
                <a:gd name="T5" fmla="*/ 56 h 155"/>
                <a:gd name="T6" fmla="*/ 267 w 267"/>
                <a:gd name="T7" fmla="*/ 70 h 155"/>
                <a:gd name="T8" fmla="*/ 267 w 267"/>
                <a:gd name="T9" fmla="*/ 85 h 155"/>
                <a:gd name="T10" fmla="*/ 263 w 267"/>
                <a:gd name="T11" fmla="*/ 100 h 155"/>
                <a:gd name="T12" fmla="*/ 252 w 267"/>
                <a:gd name="T13" fmla="*/ 114 h 155"/>
                <a:gd name="T14" fmla="*/ 237 w 267"/>
                <a:gd name="T15" fmla="*/ 126 h 155"/>
                <a:gd name="T16" fmla="*/ 219 w 267"/>
                <a:gd name="T17" fmla="*/ 138 h 155"/>
                <a:gd name="T18" fmla="*/ 196 w 267"/>
                <a:gd name="T19" fmla="*/ 146 h 155"/>
                <a:gd name="T20" fmla="*/ 172 w 267"/>
                <a:gd name="T21" fmla="*/ 151 h 155"/>
                <a:gd name="T22" fmla="*/ 146 w 267"/>
                <a:gd name="T23" fmla="*/ 155 h 155"/>
                <a:gd name="T24" fmla="*/ 121 w 267"/>
                <a:gd name="T25" fmla="*/ 155 h 155"/>
                <a:gd name="T26" fmla="*/ 96 w 267"/>
                <a:gd name="T27" fmla="*/ 151 h 155"/>
                <a:gd name="T28" fmla="*/ 72 w 267"/>
                <a:gd name="T29" fmla="*/ 146 h 155"/>
                <a:gd name="T30" fmla="*/ 50 w 267"/>
                <a:gd name="T31" fmla="*/ 138 h 155"/>
                <a:gd name="T32" fmla="*/ 30 w 267"/>
                <a:gd name="T33" fmla="*/ 126 h 155"/>
                <a:gd name="T34" fmla="*/ 15 w 267"/>
                <a:gd name="T35" fmla="*/ 114 h 155"/>
                <a:gd name="T36" fmla="*/ 6 w 267"/>
                <a:gd name="T37" fmla="*/ 100 h 155"/>
                <a:gd name="T38" fmla="*/ 0 w 267"/>
                <a:gd name="T39" fmla="*/ 85 h 155"/>
                <a:gd name="T40" fmla="*/ 0 w 267"/>
                <a:gd name="T41" fmla="*/ 70 h 155"/>
                <a:gd name="T42" fmla="*/ 5 w 267"/>
                <a:gd name="T43" fmla="*/ 56 h 155"/>
                <a:gd name="T44" fmla="*/ 15 w 267"/>
                <a:gd name="T45" fmla="*/ 42 h 155"/>
                <a:gd name="T46" fmla="*/ 29 w 267"/>
                <a:gd name="T47" fmla="*/ 29 h 155"/>
                <a:gd name="T48" fmla="*/ 49 w 267"/>
                <a:gd name="T49" fmla="*/ 19 h 155"/>
                <a:gd name="T50" fmla="*/ 72 w 267"/>
                <a:gd name="T51" fmla="*/ 10 h 155"/>
                <a:gd name="T52" fmla="*/ 95 w 267"/>
                <a:gd name="T53" fmla="*/ 4 h 155"/>
                <a:gd name="T54" fmla="*/ 120 w 267"/>
                <a:gd name="T55" fmla="*/ 2 h 155"/>
                <a:gd name="T56" fmla="*/ 146 w 267"/>
                <a:gd name="T57" fmla="*/ 2 h 155"/>
                <a:gd name="T58" fmla="*/ 172 w 267"/>
                <a:gd name="T59" fmla="*/ 4 h 155"/>
                <a:gd name="T60" fmla="*/ 196 w 267"/>
                <a:gd name="T61" fmla="*/ 10 h 155"/>
                <a:gd name="T62" fmla="*/ 218 w 267"/>
                <a:gd name="T63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7" h="155">
                  <a:moveTo>
                    <a:pt x="228" y="23"/>
                  </a:moveTo>
                  <a:lnTo>
                    <a:pt x="237" y="29"/>
                  </a:lnTo>
                  <a:lnTo>
                    <a:pt x="245" y="36"/>
                  </a:lnTo>
                  <a:lnTo>
                    <a:pt x="252" y="42"/>
                  </a:lnTo>
                  <a:lnTo>
                    <a:pt x="258" y="48"/>
                  </a:lnTo>
                  <a:lnTo>
                    <a:pt x="261" y="56"/>
                  </a:lnTo>
                  <a:lnTo>
                    <a:pt x="265" y="63"/>
                  </a:lnTo>
                  <a:lnTo>
                    <a:pt x="267" y="70"/>
                  </a:lnTo>
                  <a:lnTo>
                    <a:pt x="267" y="78"/>
                  </a:lnTo>
                  <a:lnTo>
                    <a:pt x="267" y="85"/>
                  </a:lnTo>
                  <a:lnTo>
                    <a:pt x="265" y="93"/>
                  </a:lnTo>
                  <a:lnTo>
                    <a:pt x="263" y="100"/>
                  </a:lnTo>
                  <a:lnTo>
                    <a:pt x="258" y="107"/>
                  </a:lnTo>
                  <a:lnTo>
                    <a:pt x="252" y="114"/>
                  </a:lnTo>
                  <a:lnTo>
                    <a:pt x="245" y="120"/>
                  </a:lnTo>
                  <a:lnTo>
                    <a:pt x="237" y="126"/>
                  </a:lnTo>
                  <a:lnTo>
                    <a:pt x="228" y="132"/>
                  </a:lnTo>
                  <a:lnTo>
                    <a:pt x="219" y="138"/>
                  </a:lnTo>
                  <a:lnTo>
                    <a:pt x="207" y="142"/>
                  </a:lnTo>
                  <a:lnTo>
                    <a:pt x="196" y="146"/>
                  </a:lnTo>
                  <a:lnTo>
                    <a:pt x="184" y="149"/>
                  </a:lnTo>
                  <a:lnTo>
                    <a:pt x="172" y="151"/>
                  </a:lnTo>
                  <a:lnTo>
                    <a:pt x="160" y="154"/>
                  </a:lnTo>
                  <a:lnTo>
                    <a:pt x="146" y="155"/>
                  </a:lnTo>
                  <a:lnTo>
                    <a:pt x="134" y="155"/>
                  </a:lnTo>
                  <a:lnTo>
                    <a:pt x="121" y="155"/>
                  </a:lnTo>
                  <a:lnTo>
                    <a:pt x="108" y="154"/>
                  </a:lnTo>
                  <a:lnTo>
                    <a:pt x="96" y="151"/>
                  </a:lnTo>
                  <a:lnTo>
                    <a:pt x="84" y="149"/>
                  </a:lnTo>
                  <a:lnTo>
                    <a:pt x="72" y="146"/>
                  </a:lnTo>
                  <a:lnTo>
                    <a:pt x="60" y="142"/>
                  </a:lnTo>
                  <a:lnTo>
                    <a:pt x="50" y="138"/>
                  </a:lnTo>
                  <a:lnTo>
                    <a:pt x="39" y="132"/>
                  </a:lnTo>
                  <a:lnTo>
                    <a:pt x="30" y="126"/>
                  </a:lnTo>
                  <a:lnTo>
                    <a:pt x="22" y="120"/>
                  </a:lnTo>
                  <a:lnTo>
                    <a:pt x="15" y="114"/>
                  </a:lnTo>
                  <a:lnTo>
                    <a:pt x="10" y="107"/>
                  </a:lnTo>
                  <a:lnTo>
                    <a:pt x="6" y="100"/>
                  </a:lnTo>
                  <a:lnTo>
                    <a:pt x="3" y="93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3" y="63"/>
                  </a:lnTo>
                  <a:lnTo>
                    <a:pt x="5" y="56"/>
                  </a:lnTo>
                  <a:lnTo>
                    <a:pt x="10" y="48"/>
                  </a:lnTo>
                  <a:lnTo>
                    <a:pt x="15" y="42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8" y="23"/>
                  </a:lnTo>
                  <a:lnTo>
                    <a:pt x="49" y="19"/>
                  </a:lnTo>
                  <a:lnTo>
                    <a:pt x="60" y="14"/>
                  </a:lnTo>
                  <a:lnTo>
                    <a:pt x="72" y="10"/>
                  </a:lnTo>
                  <a:lnTo>
                    <a:pt x="83" y="6"/>
                  </a:lnTo>
                  <a:lnTo>
                    <a:pt x="95" y="4"/>
                  </a:lnTo>
                  <a:lnTo>
                    <a:pt x="107" y="3"/>
                  </a:lnTo>
                  <a:lnTo>
                    <a:pt x="120" y="2"/>
                  </a:lnTo>
                  <a:lnTo>
                    <a:pt x="134" y="0"/>
                  </a:lnTo>
                  <a:lnTo>
                    <a:pt x="146" y="2"/>
                  </a:lnTo>
                  <a:lnTo>
                    <a:pt x="159" y="3"/>
                  </a:lnTo>
                  <a:lnTo>
                    <a:pt x="172" y="4"/>
                  </a:lnTo>
                  <a:lnTo>
                    <a:pt x="183" y="6"/>
                  </a:lnTo>
                  <a:lnTo>
                    <a:pt x="196" y="10"/>
                  </a:lnTo>
                  <a:lnTo>
                    <a:pt x="207" y="14"/>
                  </a:lnTo>
                  <a:lnTo>
                    <a:pt x="218" y="19"/>
                  </a:lnTo>
                  <a:lnTo>
                    <a:pt x="228" y="23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6702425" y="4973638"/>
              <a:ext cx="425450" cy="306388"/>
            </a:xfrm>
            <a:custGeom>
              <a:avLst/>
              <a:gdLst>
                <a:gd name="T0" fmla="*/ 607 w 1337"/>
                <a:gd name="T1" fmla="*/ 768 h 769"/>
                <a:gd name="T2" fmla="*/ 511 w 1337"/>
                <a:gd name="T3" fmla="*/ 759 h 769"/>
                <a:gd name="T4" fmla="*/ 419 w 1337"/>
                <a:gd name="T5" fmla="*/ 742 h 769"/>
                <a:gd name="T6" fmla="*/ 331 w 1337"/>
                <a:gd name="T7" fmla="*/ 717 h 769"/>
                <a:gd name="T8" fmla="*/ 248 w 1337"/>
                <a:gd name="T9" fmla="*/ 684 h 769"/>
                <a:gd name="T10" fmla="*/ 173 w 1337"/>
                <a:gd name="T11" fmla="*/ 642 h 769"/>
                <a:gd name="T12" fmla="*/ 111 w 1337"/>
                <a:gd name="T13" fmla="*/ 597 h 769"/>
                <a:gd name="T14" fmla="*/ 63 w 1337"/>
                <a:gd name="T15" fmla="*/ 546 h 769"/>
                <a:gd name="T16" fmla="*/ 28 w 1337"/>
                <a:gd name="T17" fmla="*/ 494 h 769"/>
                <a:gd name="T18" fmla="*/ 8 w 1337"/>
                <a:gd name="T19" fmla="*/ 440 h 769"/>
                <a:gd name="T20" fmla="*/ 0 w 1337"/>
                <a:gd name="T21" fmla="*/ 385 h 769"/>
                <a:gd name="T22" fmla="*/ 7 w 1337"/>
                <a:gd name="T23" fmla="*/ 329 h 769"/>
                <a:gd name="T24" fmla="*/ 27 w 1337"/>
                <a:gd name="T25" fmla="*/ 275 h 769"/>
                <a:gd name="T26" fmla="*/ 62 w 1337"/>
                <a:gd name="T27" fmla="*/ 223 h 769"/>
                <a:gd name="T28" fmla="*/ 109 w 1337"/>
                <a:gd name="T29" fmla="*/ 172 h 769"/>
                <a:gd name="T30" fmla="*/ 171 w 1337"/>
                <a:gd name="T31" fmla="*/ 127 h 769"/>
                <a:gd name="T32" fmla="*/ 245 w 1337"/>
                <a:gd name="T33" fmla="*/ 85 h 769"/>
                <a:gd name="T34" fmla="*/ 327 w 1337"/>
                <a:gd name="T35" fmla="*/ 52 h 769"/>
                <a:gd name="T36" fmla="*/ 415 w 1337"/>
                <a:gd name="T37" fmla="*/ 27 h 769"/>
                <a:gd name="T38" fmla="*/ 508 w 1337"/>
                <a:gd name="T39" fmla="*/ 10 h 769"/>
                <a:gd name="T40" fmla="*/ 602 w 1337"/>
                <a:gd name="T41" fmla="*/ 1 h 769"/>
                <a:gd name="T42" fmla="*/ 699 w 1337"/>
                <a:gd name="T43" fmla="*/ 0 h 769"/>
                <a:gd name="T44" fmla="*/ 794 w 1337"/>
                <a:gd name="T45" fmla="*/ 6 h 769"/>
                <a:gd name="T46" fmla="*/ 887 w 1337"/>
                <a:gd name="T47" fmla="*/ 21 h 769"/>
                <a:gd name="T48" fmla="*/ 977 w 1337"/>
                <a:gd name="T49" fmla="*/ 43 h 769"/>
                <a:gd name="T50" fmla="*/ 1062 w 1337"/>
                <a:gd name="T51" fmla="*/ 74 h 769"/>
                <a:gd name="T52" fmla="*/ 1139 w 1337"/>
                <a:gd name="T53" fmla="*/ 112 h 769"/>
                <a:gd name="T54" fmla="*/ 1206 w 1337"/>
                <a:gd name="T55" fmla="*/ 156 h 769"/>
                <a:gd name="T56" fmla="*/ 1260 w 1337"/>
                <a:gd name="T57" fmla="*/ 205 h 769"/>
                <a:gd name="T58" fmla="*/ 1299 w 1337"/>
                <a:gd name="T59" fmla="*/ 257 h 769"/>
                <a:gd name="T60" fmla="*/ 1324 w 1337"/>
                <a:gd name="T61" fmla="*/ 311 h 769"/>
                <a:gd name="T62" fmla="*/ 1336 w 1337"/>
                <a:gd name="T63" fmla="*/ 366 h 769"/>
                <a:gd name="T64" fmla="*/ 1335 w 1337"/>
                <a:gd name="T65" fmla="*/ 422 h 769"/>
                <a:gd name="T66" fmla="*/ 1319 w 1337"/>
                <a:gd name="T67" fmla="*/ 477 h 769"/>
                <a:gd name="T68" fmla="*/ 1289 w 1337"/>
                <a:gd name="T69" fmla="*/ 529 h 769"/>
                <a:gd name="T70" fmla="*/ 1246 w 1337"/>
                <a:gd name="T71" fmla="*/ 581 h 769"/>
                <a:gd name="T72" fmla="*/ 1189 w 1337"/>
                <a:gd name="T73" fmla="*/ 627 h 769"/>
                <a:gd name="T74" fmla="*/ 1117 w 1337"/>
                <a:gd name="T75" fmla="*/ 671 h 769"/>
                <a:gd name="T76" fmla="*/ 1038 w 1337"/>
                <a:gd name="T77" fmla="*/ 706 h 769"/>
                <a:gd name="T78" fmla="*/ 952 w 1337"/>
                <a:gd name="T79" fmla="*/ 734 h 769"/>
                <a:gd name="T80" fmla="*/ 861 w 1337"/>
                <a:gd name="T81" fmla="*/ 753 h 769"/>
                <a:gd name="T82" fmla="*/ 767 w 1337"/>
                <a:gd name="T83" fmla="*/ 766 h 769"/>
                <a:gd name="T84" fmla="*/ 671 w 1337"/>
                <a:gd name="T85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7" h="769">
                  <a:moveTo>
                    <a:pt x="671" y="769"/>
                  </a:moveTo>
                  <a:lnTo>
                    <a:pt x="639" y="769"/>
                  </a:lnTo>
                  <a:lnTo>
                    <a:pt x="607" y="768"/>
                  </a:lnTo>
                  <a:lnTo>
                    <a:pt x="575" y="766"/>
                  </a:lnTo>
                  <a:lnTo>
                    <a:pt x="544" y="762"/>
                  </a:lnTo>
                  <a:lnTo>
                    <a:pt x="511" y="759"/>
                  </a:lnTo>
                  <a:lnTo>
                    <a:pt x="480" y="753"/>
                  </a:lnTo>
                  <a:lnTo>
                    <a:pt x="449" y="748"/>
                  </a:lnTo>
                  <a:lnTo>
                    <a:pt x="419" y="742"/>
                  </a:lnTo>
                  <a:lnTo>
                    <a:pt x="389" y="734"/>
                  </a:lnTo>
                  <a:lnTo>
                    <a:pt x="360" y="726"/>
                  </a:lnTo>
                  <a:lnTo>
                    <a:pt x="331" y="717"/>
                  </a:lnTo>
                  <a:lnTo>
                    <a:pt x="302" y="706"/>
                  </a:lnTo>
                  <a:lnTo>
                    <a:pt x="276" y="695"/>
                  </a:lnTo>
                  <a:lnTo>
                    <a:pt x="248" y="684"/>
                  </a:lnTo>
                  <a:lnTo>
                    <a:pt x="223" y="671"/>
                  </a:lnTo>
                  <a:lnTo>
                    <a:pt x="197" y="657"/>
                  </a:lnTo>
                  <a:lnTo>
                    <a:pt x="173" y="642"/>
                  </a:lnTo>
                  <a:lnTo>
                    <a:pt x="151" y="627"/>
                  </a:lnTo>
                  <a:lnTo>
                    <a:pt x="131" y="613"/>
                  </a:lnTo>
                  <a:lnTo>
                    <a:pt x="111" y="597"/>
                  </a:lnTo>
                  <a:lnTo>
                    <a:pt x="94" y="581"/>
                  </a:lnTo>
                  <a:lnTo>
                    <a:pt x="78" y="563"/>
                  </a:lnTo>
                  <a:lnTo>
                    <a:pt x="63" y="546"/>
                  </a:lnTo>
                  <a:lnTo>
                    <a:pt x="50" y="529"/>
                  </a:lnTo>
                  <a:lnTo>
                    <a:pt x="39" y="512"/>
                  </a:lnTo>
                  <a:lnTo>
                    <a:pt x="28" y="494"/>
                  </a:lnTo>
                  <a:lnTo>
                    <a:pt x="20" y="477"/>
                  </a:lnTo>
                  <a:lnTo>
                    <a:pt x="12" y="458"/>
                  </a:lnTo>
                  <a:lnTo>
                    <a:pt x="8" y="440"/>
                  </a:lnTo>
                  <a:lnTo>
                    <a:pt x="3" y="422"/>
                  </a:lnTo>
                  <a:lnTo>
                    <a:pt x="1" y="403"/>
                  </a:lnTo>
                  <a:lnTo>
                    <a:pt x="0" y="385"/>
                  </a:lnTo>
                  <a:lnTo>
                    <a:pt x="1" y="366"/>
                  </a:lnTo>
                  <a:lnTo>
                    <a:pt x="3" y="347"/>
                  </a:lnTo>
                  <a:lnTo>
                    <a:pt x="7" y="329"/>
                  </a:lnTo>
                  <a:lnTo>
                    <a:pt x="12" y="311"/>
                  </a:lnTo>
                  <a:lnTo>
                    <a:pt x="19" y="292"/>
                  </a:lnTo>
                  <a:lnTo>
                    <a:pt x="27" y="275"/>
                  </a:lnTo>
                  <a:lnTo>
                    <a:pt x="36" y="257"/>
                  </a:lnTo>
                  <a:lnTo>
                    <a:pt x="48" y="240"/>
                  </a:lnTo>
                  <a:lnTo>
                    <a:pt x="62" y="223"/>
                  </a:lnTo>
                  <a:lnTo>
                    <a:pt x="76" y="205"/>
                  </a:lnTo>
                  <a:lnTo>
                    <a:pt x="92" y="188"/>
                  </a:lnTo>
                  <a:lnTo>
                    <a:pt x="109" y="172"/>
                  </a:lnTo>
                  <a:lnTo>
                    <a:pt x="128" y="156"/>
                  </a:lnTo>
                  <a:lnTo>
                    <a:pt x="149" y="141"/>
                  </a:lnTo>
                  <a:lnTo>
                    <a:pt x="171" y="127"/>
                  </a:lnTo>
                  <a:lnTo>
                    <a:pt x="194" y="112"/>
                  </a:lnTo>
                  <a:lnTo>
                    <a:pt x="219" y="99"/>
                  </a:lnTo>
                  <a:lnTo>
                    <a:pt x="245" y="85"/>
                  </a:lnTo>
                  <a:lnTo>
                    <a:pt x="272" y="74"/>
                  </a:lnTo>
                  <a:lnTo>
                    <a:pt x="299" y="63"/>
                  </a:lnTo>
                  <a:lnTo>
                    <a:pt x="327" y="52"/>
                  </a:lnTo>
                  <a:lnTo>
                    <a:pt x="356" y="43"/>
                  </a:lnTo>
                  <a:lnTo>
                    <a:pt x="385" y="35"/>
                  </a:lnTo>
                  <a:lnTo>
                    <a:pt x="415" y="27"/>
                  </a:lnTo>
                  <a:lnTo>
                    <a:pt x="446" y="21"/>
                  </a:lnTo>
                  <a:lnTo>
                    <a:pt x="476" y="16"/>
                  </a:lnTo>
                  <a:lnTo>
                    <a:pt x="508" y="10"/>
                  </a:lnTo>
                  <a:lnTo>
                    <a:pt x="539" y="6"/>
                  </a:lnTo>
                  <a:lnTo>
                    <a:pt x="570" y="3"/>
                  </a:lnTo>
                  <a:lnTo>
                    <a:pt x="602" y="1"/>
                  </a:lnTo>
                  <a:lnTo>
                    <a:pt x="634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31" y="1"/>
                  </a:lnTo>
                  <a:lnTo>
                    <a:pt x="762" y="3"/>
                  </a:lnTo>
                  <a:lnTo>
                    <a:pt x="794" y="6"/>
                  </a:lnTo>
                  <a:lnTo>
                    <a:pt x="825" y="10"/>
                  </a:lnTo>
                  <a:lnTo>
                    <a:pt x="856" y="16"/>
                  </a:lnTo>
                  <a:lnTo>
                    <a:pt x="887" y="21"/>
                  </a:lnTo>
                  <a:lnTo>
                    <a:pt x="918" y="28"/>
                  </a:lnTo>
                  <a:lnTo>
                    <a:pt x="948" y="35"/>
                  </a:lnTo>
                  <a:lnTo>
                    <a:pt x="977" y="43"/>
                  </a:lnTo>
                  <a:lnTo>
                    <a:pt x="1006" y="52"/>
                  </a:lnTo>
                  <a:lnTo>
                    <a:pt x="1035" y="63"/>
                  </a:lnTo>
                  <a:lnTo>
                    <a:pt x="1062" y="74"/>
                  </a:lnTo>
                  <a:lnTo>
                    <a:pt x="1089" y="85"/>
                  </a:lnTo>
                  <a:lnTo>
                    <a:pt x="1115" y="99"/>
                  </a:lnTo>
                  <a:lnTo>
                    <a:pt x="1139" y="112"/>
                  </a:lnTo>
                  <a:lnTo>
                    <a:pt x="1163" y="127"/>
                  </a:lnTo>
                  <a:lnTo>
                    <a:pt x="1185" y="141"/>
                  </a:lnTo>
                  <a:lnTo>
                    <a:pt x="1206" y="156"/>
                  </a:lnTo>
                  <a:lnTo>
                    <a:pt x="1226" y="172"/>
                  </a:lnTo>
                  <a:lnTo>
                    <a:pt x="1244" y="188"/>
                  </a:lnTo>
                  <a:lnTo>
                    <a:pt x="1260" y="205"/>
                  </a:lnTo>
                  <a:lnTo>
                    <a:pt x="1274" y="223"/>
                  </a:lnTo>
                  <a:lnTo>
                    <a:pt x="1288" y="240"/>
                  </a:lnTo>
                  <a:lnTo>
                    <a:pt x="1299" y="257"/>
                  </a:lnTo>
                  <a:lnTo>
                    <a:pt x="1309" y="275"/>
                  </a:lnTo>
                  <a:lnTo>
                    <a:pt x="1318" y="292"/>
                  </a:lnTo>
                  <a:lnTo>
                    <a:pt x="1324" y="311"/>
                  </a:lnTo>
                  <a:lnTo>
                    <a:pt x="1330" y="329"/>
                  </a:lnTo>
                  <a:lnTo>
                    <a:pt x="1334" y="347"/>
                  </a:lnTo>
                  <a:lnTo>
                    <a:pt x="1336" y="366"/>
                  </a:lnTo>
                  <a:lnTo>
                    <a:pt x="1337" y="385"/>
                  </a:lnTo>
                  <a:lnTo>
                    <a:pt x="1336" y="403"/>
                  </a:lnTo>
                  <a:lnTo>
                    <a:pt x="1335" y="422"/>
                  </a:lnTo>
                  <a:lnTo>
                    <a:pt x="1330" y="440"/>
                  </a:lnTo>
                  <a:lnTo>
                    <a:pt x="1326" y="458"/>
                  </a:lnTo>
                  <a:lnTo>
                    <a:pt x="1319" y="477"/>
                  </a:lnTo>
                  <a:lnTo>
                    <a:pt x="1311" y="494"/>
                  </a:lnTo>
                  <a:lnTo>
                    <a:pt x="1300" y="512"/>
                  </a:lnTo>
                  <a:lnTo>
                    <a:pt x="1289" y="529"/>
                  </a:lnTo>
                  <a:lnTo>
                    <a:pt x="1276" y="546"/>
                  </a:lnTo>
                  <a:lnTo>
                    <a:pt x="1261" y="563"/>
                  </a:lnTo>
                  <a:lnTo>
                    <a:pt x="1246" y="581"/>
                  </a:lnTo>
                  <a:lnTo>
                    <a:pt x="1228" y="597"/>
                  </a:lnTo>
                  <a:lnTo>
                    <a:pt x="1209" y="613"/>
                  </a:lnTo>
                  <a:lnTo>
                    <a:pt x="1189" y="627"/>
                  </a:lnTo>
                  <a:lnTo>
                    <a:pt x="1167" y="642"/>
                  </a:lnTo>
                  <a:lnTo>
                    <a:pt x="1143" y="657"/>
                  </a:lnTo>
                  <a:lnTo>
                    <a:pt x="1117" y="671"/>
                  </a:lnTo>
                  <a:lnTo>
                    <a:pt x="1092" y="684"/>
                  </a:lnTo>
                  <a:lnTo>
                    <a:pt x="1066" y="695"/>
                  </a:lnTo>
                  <a:lnTo>
                    <a:pt x="1038" y="706"/>
                  </a:lnTo>
                  <a:lnTo>
                    <a:pt x="1010" y="717"/>
                  </a:lnTo>
                  <a:lnTo>
                    <a:pt x="982" y="726"/>
                  </a:lnTo>
                  <a:lnTo>
                    <a:pt x="952" y="734"/>
                  </a:lnTo>
                  <a:lnTo>
                    <a:pt x="922" y="742"/>
                  </a:lnTo>
                  <a:lnTo>
                    <a:pt x="892" y="748"/>
                  </a:lnTo>
                  <a:lnTo>
                    <a:pt x="861" y="753"/>
                  </a:lnTo>
                  <a:lnTo>
                    <a:pt x="830" y="759"/>
                  </a:lnTo>
                  <a:lnTo>
                    <a:pt x="799" y="762"/>
                  </a:lnTo>
                  <a:lnTo>
                    <a:pt x="767" y="766"/>
                  </a:lnTo>
                  <a:lnTo>
                    <a:pt x="734" y="768"/>
                  </a:lnTo>
                  <a:lnTo>
                    <a:pt x="703" y="769"/>
                  </a:lnTo>
                  <a:lnTo>
                    <a:pt x="671" y="769"/>
                  </a:lnTo>
                  <a:close/>
                </a:path>
              </a:pathLst>
            </a:custGeom>
            <a:solidFill>
              <a:srgbClr val="666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6702425" y="4973638"/>
              <a:ext cx="406400" cy="242888"/>
            </a:xfrm>
            <a:custGeom>
              <a:avLst/>
              <a:gdLst>
                <a:gd name="T0" fmla="*/ 310 w 1276"/>
                <a:gd name="T1" fmla="*/ 152 h 608"/>
                <a:gd name="T2" fmla="*/ 393 w 1276"/>
                <a:gd name="T3" fmla="*/ 120 h 608"/>
                <a:gd name="T4" fmla="*/ 480 w 1276"/>
                <a:gd name="T5" fmla="*/ 95 h 608"/>
                <a:gd name="T6" fmla="*/ 572 w 1276"/>
                <a:gd name="T7" fmla="*/ 77 h 608"/>
                <a:gd name="T8" fmla="*/ 668 w 1276"/>
                <a:gd name="T9" fmla="*/ 68 h 608"/>
                <a:gd name="T10" fmla="*/ 765 w 1276"/>
                <a:gd name="T11" fmla="*/ 66 h 608"/>
                <a:gd name="T12" fmla="*/ 860 w 1276"/>
                <a:gd name="T13" fmla="*/ 73 h 608"/>
                <a:gd name="T14" fmla="*/ 953 w 1276"/>
                <a:gd name="T15" fmla="*/ 88 h 608"/>
                <a:gd name="T16" fmla="*/ 1043 w 1276"/>
                <a:gd name="T17" fmla="*/ 111 h 608"/>
                <a:gd name="T18" fmla="*/ 1128 w 1276"/>
                <a:gd name="T19" fmla="*/ 140 h 608"/>
                <a:gd name="T20" fmla="*/ 1205 w 1276"/>
                <a:gd name="T21" fmla="*/ 179 h 608"/>
                <a:gd name="T22" fmla="*/ 1259 w 1276"/>
                <a:gd name="T23" fmla="*/ 215 h 608"/>
                <a:gd name="T24" fmla="*/ 1249 w 1276"/>
                <a:gd name="T25" fmla="*/ 196 h 608"/>
                <a:gd name="T26" fmla="*/ 1199 w 1276"/>
                <a:gd name="T27" fmla="*/ 153 h 608"/>
                <a:gd name="T28" fmla="*/ 1138 w 1276"/>
                <a:gd name="T29" fmla="*/ 112 h 608"/>
                <a:gd name="T30" fmla="*/ 1061 w 1276"/>
                <a:gd name="T31" fmla="*/ 74 h 608"/>
                <a:gd name="T32" fmla="*/ 976 w 1276"/>
                <a:gd name="T33" fmla="*/ 43 h 608"/>
                <a:gd name="T34" fmla="*/ 886 w 1276"/>
                <a:gd name="T35" fmla="*/ 21 h 608"/>
                <a:gd name="T36" fmla="*/ 793 w 1276"/>
                <a:gd name="T37" fmla="*/ 6 h 608"/>
                <a:gd name="T38" fmla="*/ 697 w 1276"/>
                <a:gd name="T39" fmla="*/ 0 h 608"/>
                <a:gd name="T40" fmla="*/ 601 w 1276"/>
                <a:gd name="T41" fmla="*/ 1 h 608"/>
                <a:gd name="T42" fmla="*/ 506 w 1276"/>
                <a:gd name="T43" fmla="*/ 10 h 608"/>
                <a:gd name="T44" fmla="*/ 414 w 1276"/>
                <a:gd name="T45" fmla="*/ 27 h 608"/>
                <a:gd name="T46" fmla="*/ 325 w 1276"/>
                <a:gd name="T47" fmla="*/ 52 h 608"/>
                <a:gd name="T48" fmla="*/ 244 w 1276"/>
                <a:gd name="T49" fmla="*/ 85 h 608"/>
                <a:gd name="T50" fmla="*/ 171 w 1276"/>
                <a:gd name="T51" fmla="*/ 125 h 608"/>
                <a:gd name="T52" fmla="*/ 115 w 1276"/>
                <a:gd name="T53" fmla="*/ 167 h 608"/>
                <a:gd name="T54" fmla="*/ 70 w 1276"/>
                <a:gd name="T55" fmla="*/ 210 h 608"/>
                <a:gd name="T56" fmla="*/ 35 w 1276"/>
                <a:gd name="T57" fmla="*/ 257 h 608"/>
                <a:gd name="T58" fmla="*/ 12 w 1276"/>
                <a:gd name="T59" fmla="*/ 305 h 608"/>
                <a:gd name="T60" fmla="*/ 1 w 1276"/>
                <a:gd name="T61" fmla="*/ 354 h 608"/>
                <a:gd name="T62" fmla="*/ 0 w 1276"/>
                <a:gd name="T63" fmla="*/ 404 h 608"/>
                <a:gd name="T64" fmla="*/ 10 w 1276"/>
                <a:gd name="T65" fmla="*/ 454 h 608"/>
                <a:gd name="T66" fmla="*/ 32 w 1276"/>
                <a:gd name="T67" fmla="*/ 503 h 608"/>
                <a:gd name="T68" fmla="*/ 65 w 1276"/>
                <a:gd name="T69" fmla="*/ 550 h 608"/>
                <a:gd name="T70" fmla="*/ 109 w 1276"/>
                <a:gd name="T71" fmla="*/ 594 h 608"/>
                <a:gd name="T72" fmla="*/ 107 w 1276"/>
                <a:gd name="T73" fmla="*/ 582 h 608"/>
                <a:gd name="T74" fmla="*/ 85 w 1276"/>
                <a:gd name="T75" fmla="*/ 541 h 608"/>
                <a:gd name="T76" fmla="*/ 71 w 1276"/>
                <a:gd name="T77" fmla="*/ 498 h 608"/>
                <a:gd name="T78" fmla="*/ 66 w 1276"/>
                <a:gd name="T79" fmla="*/ 455 h 608"/>
                <a:gd name="T80" fmla="*/ 69 w 1276"/>
                <a:gd name="T81" fmla="*/ 412 h 608"/>
                <a:gd name="T82" fmla="*/ 80 w 1276"/>
                <a:gd name="T83" fmla="*/ 370 h 608"/>
                <a:gd name="T84" fmla="*/ 100 w 1276"/>
                <a:gd name="T85" fmla="*/ 329 h 608"/>
                <a:gd name="T86" fmla="*/ 127 w 1276"/>
                <a:gd name="T87" fmla="*/ 288 h 608"/>
                <a:gd name="T88" fmla="*/ 163 w 1276"/>
                <a:gd name="T89" fmla="*/ 249 h 608"/>
                <a:gd name="T90" fmla="*/ 208 w 1276"/>
                <a:gd name="T91" fmla="*/ 212 h 608"/>
                <a:gd name="T92" fmla="*/ 260 w 1276"/>
                <a:gd name="T93" fmla="*/ 179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6" h="608">
                  <a:moveTo>
                    <a:pt x="260" y="179"/>
                  </a:moveTo>
                  <a:lnTo>
                    <a:pt x="285" y="165"/>
                  </a:lnTo>
                  <a:lnTo>
                    <a:pt x="310" y="152"/>
                  </a:lnTo>
                  <a:lnTo>
                    <a:pt x="337" y="140"/>
                  </a:lnTo>
                  <a:lnTo>
                    <a:pt x="364" y="129"/>
                  </a:lnTo>
                  <a:lnTo>
                    <a:pt x="393" y="120"/>
                  </a:lnTo>
                  <a:lnTo>
                    <a:pt x="422" y="109"/>
                  </a:lnTo>
                  <a:lnTo>
                    <a:pt x="451" y="101"/>
                  </a:lnTo>
                  <a:lnTo>
                    <a:pt x="480" y="95"/>
                  </a:lnTo>
                  <a:lnTo>
                    <a:pt x="510" y="88"/>
                  </a:lnTo>
                  <a:lnTo>
                    <a:pt x="541" y="82"/>
                  </a:lnTo>
                  <a:lnTo>
                    <a:pt x="572" y="77"/>
                  </a:lnTo>
                  <a:lnTo>
                    <a:pt x="605" y="73"/>
                  </a:lnTo>
                  <a:lnTo>
                    <a:pt x="636" y="69"/>
                  </a:lnTo>
                  <a:lnTo>
                    <a:pt x="668" y="68"/>
                  </a:lnTo>
                  <a:lnTo>
                    <a:pt x="700" y="66"/>
                  </a:lnTo>
                  <a:lnTo>
                    <a:pt x="732" y="66"/>
                  </a:lnTo>
                  <a:lnTo>
                    <a:pt x="765" y="66"/>
                  </a:lnTo>
                  <a:lnTo>
                    <a:pt x="796" y="68"/>
                  </a:lnTo>
                  <a:lnTo>
                    <a:pt x="828" y="69"/>
                  </a:lnTo>
                  <a:lnTo>
                    <a:pt x="860" y="73"/>
                  </a:lnTo>
                  <a:lnTo>
                    <a:pt x="891" y="77"/>
                  </a:lnTo>
                  <a:lnTo>
                    <a:pt x="922" y="82"/>
                  </a:lnTo>
                  <a:lnTo>
                    <a:pt x="953" y="88"/>
                  </a:lnTo>
                  <a:lnTo>
                    <a:pt x="984" y="95"/>
                  </a:lnTo>
                  <a:lnTo>
                    <a:pt x="1014" y="101"/>
                  </a:lnTo>
                  <a:lnTo>
                    <a:pt x="1043" y="111"/>
                  </a:lnTo>
                  <a:lnTo>
                    <a:pt x="1072" y="120"/>
                  </a:lnTo>
                  <a:lnTo>
                    <a:pt x="1100" y="129"/>
                  </a:lnTo>
                  <a:lnTo>
                    <a:pt x="1128" y="140"/>
                  </a:lnTo>
                  <a:lnTo>
                    <a:pt x="1154" y="153"/>
                  </a:lnTo>
                  <a:lnTo>
                    <a:pt x="1180" y="165"/>
                  </a:lnTo>
                  <a:lnTo>
                    <a:pt x="1205" y="179"/>
                  </a:lnTo>
                  <a:lnTo>
                    <a:pt x="1225" y="191"/>
                  </a:lnTo>
                  <a:lnTo>
                    <a:pt x="1243" y="202"/>
                  </a:lnTo>
                  <a:lnTo>
                    <a:pt x="1259" y="215"/>
                  </a:lnTo>
                  <a:lnTo>
                    <a:pt x="1276" y="227"/>
                  </a:lnTo>
                  <a:lnTo>
                    <a:pt x="1262" y="211"/>
                  </a:lnTo>
                  <a:lnTo>
                    <a:pt x="1249" y="196"/>
                  </a:lnTo>
                  <a:lnTo>
                    <a:pt x="1234" y="181"/>
                  </a:lnTo>
                  <a:lnTo>
                    <a:pt x="1218" y="167"/>
                  </a:lnTo>
                  <a:lnTo>
                    <a:pt x="1199" y="153"/>
                  </a:lnTo>
                  <a:lnTo>
                    <a:pt x="1181" y="139"/>
                  </a:lnTo>
                  <a:lnTo>
                    <a:pt x="1160" y="125"/>
                  </a:lnTo>
                  <a:lnTo>
                    <a:pt x="1138" y="112"/>
                  </a:lnTo>
                  <a:lnTo>
                    <a:pt x="1113" y="99"/>
                  </a:lnTo>
                  <a:lnTo>
                    <a:pt x="1088" y="85"/>
                  </a:lnTo>
                  <a:lnTo>
                    <a:pt x="1061" y="74"/>
                  </a:lnTo>
                  <a:lnTo>
                    <a:pt x="1034" y="63"/>
                  </a:lnTo>
                  <a:lnTo>
                    <a:pt x="1005" y="52"/>
                  </a:lnTo>
                  <a:lnTo>
                    <a:pt x="976" y="43"/>
                  </a:lnTo>
                  <a:lnTo>
                    <a:pt x="946" y="35"/>
                  </a:lnTo>
                  <a:lnTo>
                    <a:pt x="916" y="28"/>
                  </a:lnTo>
                  <a:lnTo>
                    <a:pt x="886" y="21"/>
                  </a:lnTo>
                  <a:lnTo>
                    <a:pt x="855" y="16"/>
                  </a:lnTo>
                  <a:lnTo>
                    <a:pt x="824" y="10"/>
                  </a:lnTo>
                  <a:lnTo>
                    <a:pt x="793" y="6"/>
                  </a:lnTo>
                  <a:lnTo>
                    <a:pt x="761" y="3"/>
                  </a:lnTo>
                  <a:lnTo>
                    <a:pt x="729" y="1"/>
                  </a:lnTo>
                  <a:lnTo>
                    <a:pt x="697" y="0"/>
                  </a:lnTo>
                  <a:lnTo>
                    <a:pt x="666" y="0"/>
                  </a:lnTo>
                  <a:lnTo>
                    <a:pt x="633" y="0"/>
                  </a:lnTo>
                  <a:lnTo>
                    <a:pt x="601" y="1"/>
                  </a:lnTo>
                  <a:lnTo>
                    <a:pt x="569" y="3"/>
                  </a:lnTo>
                  <a:lnTo>
                    <a:pt x="538" y="6"/>
                  </a:lnTo>
                  <a:lnTo>
                    <a:pt x="506" y="10"/>
                  </a:lnTo>
                  <a:lnTo>
                    <a:pt x="475" y="16"/>
                  </a:lnTo>
                  <a:lnTo>
                    <a:pt x="444" y="21"/>
                  </a:lnTo>
                  <a:lnTo>
                    <a:pt x="414" y="27"/>
                  </a:lnTo>
                  <a:lnTo>
                    <a:pt x="384" y="35"/>
                  </a:lnTo>
                  <a:lnTo>
                    <a:pt x="354" y="43"/>
                  </a:lnTo>
                  <a:lnTo>
                    <a:pt x="325" y="52"/>
                  </a:lnTo>
                  <a:lnTo>
                    <a:pt x="298" y="63"/>
                  </a:lnTo>
                  <a:lnTo>
                    <a:pt x="270" y="74"/>
                  </a:lnTo>
                  <a:lnTo>
                    <a:pt x="244" y="85"/>
                  </a:lnTo>
                  <a:lnTo>
                    <a:pt x="218" y="99"/>
                  </a:lnTo>
                  <a:lnTo>
                    <a:pt x="193" y="112"/>
                  </a:lnTo>
                  <a:lnTo>
                    <a:pt x="171" y="125"/>
                  </a:lnTo>
                  <a:lnTo>
                    <a:pt x="152" y="138"/>
                  </a:lnTo>
                  <a:lnTo>
                    <a:pt x="133" y="152"/>
                  </a:lnTo>
                  <a:lnTo>
                    <a:pt x="115" y="167"/>
                  </a:lnTo>
                  <a:lnTo>
                    <a:pt x="99" y="180"/>
                  </a:lnTo>
                  <a:lnTo>
                    <a:pt x="84" y="195"/>
                  </a:lnTo>
                  <a:lnTo>
                    <a:pt x="70" y="210"/>
                  </a:lnTo>
                  <a:lnTo>
                    <a:pt x="57" y="226"/>
                  </a:lnTo>
                  <a:lnTo>
                    <a:pt x="46" y="241"/>
                  </a:lnTo>
                  <a:lnTo>
                    <a:pt x="35" y="257"/>
                  </a:lnTo>
                  <a:lnTo>
                    <a:pt x="27" y="273"/>
                  </a:lnTo>
                  <a:lnTo>
                    <a:pt x="19" y="289"/>
                  </a:lnTo>
                  <a:lnTo>
                    <a:pt x="12" y="305"/>
                  </a:lnTo>
                  <a:lnTo>
                    <a:pt x="8" y="322"/>
                  </a:lnTo>
                  <a:lnTo>
                    <a:pt x="3" y="338"/>
                  </a:lnTo>
                  <a:lnTo>
                    <a:pt x="1" y="354"/>
                  </a:lnTo>
                  <a:lnTo>
                    <a:pt x="0" y="371"/>
                  </a:lnTo>
                  <a:lnTo>
                    <a:pt x="0" y="387"/>
                  </a:lnTo>
                  <a:lnTo>
                    <a:pt x="0" y="404"/>
                  </a:lnTo>
                  <a:lnTo>
                    <a:pt x="2" y="420"/>
                  </a:lnTo>
                  <a:lnTo>
                    <a:pt x="6" y="438"/>
                  </a:lnTo>
                  <a:lnTo>
                    <a:pt x="10" y="454"/>
                  </a:lnTo>
                  <a:lnTo>
                    <a:pt x="17" y="471"/>
                  </a:lnTo>
                  <a:lnTo>
                    <a:pt x="24" y="487"/>
                  </a:lnTo>
                  <a:lnTo>
                    <a:pt x="32" y="503"/>
                  </a:lnTo>
                  <a:lnTo>
                    <a:pt x="42" y="519"/>
                  </a:lnTo>
                  <a:lnTo>
                    <a:pt x="53" y="534"/>
                  </a:lnTo>
                  <a:lnTo>
                    <a:pt x="65" y="550"/>
                  </a:lnTo>
                  <a:lnTo>
                    <a:pt x="78" y="565"/>
                  </a:lnTo>
                  <a:lnTo>
                    <a:pt x="93" y="579"/>
                  </a:lnTo>
                  <a:lnTo>
                    <a:pt x="109" y="594"/>
                  </a:lnTo>
                  <a:lnTo>
                    <a:pt x="125" y="608"/>
                  </a:lnTo>
                  <a:lnTo>
                    <a:pt x="116" y="595"/>
                  </a:lnTo>
                  <a:lnTo>
                    <a:pt x="107" y="582"/>
                  </a:lnTo>
                  <a:lnTo>
                    <a:pt x="99" y="568"/>
                  </a:lnTo>
                  <a:lnTo>
                    <a:pt x="92" y="554"/>
                  </a:lnTo>
                  <a:lnTo>
                    <a:pt x="85" y="541"/>
                  </a:lnTo>
                  <a:lnTo>
                    <a:pt x="79" y="526"/>
                  </a:lnTo>
                  <a:lnTo>
                    <a:pt x="75" y="512"/>
                  </a:lnTo>
                  <a:lnTo>
                    <a:pt x="71" y="498"/>
                  </a:lnTo>
                  <a:lnTo>
                    <a:pt x="69" y="483"/>
                  </a:lnTo>
                  <a:lnTo>
                    <a:pt x="68" y="470"/>
                  </a:lnTo>
                  <a:lnTo>
                    <a:pt x="66" y="455"/>
                  </a:lnTo>
                  <a:lnTo>
                    <a:pt x="66" y="441"/>
                  </a:lnTo>
                  <a:lnTo>
                    <a:pt x="68" y="426"/>
                  </a:lnTo>
                  <a:lnTo>
                    <a:pt x="69" y="412"/>
                  </a:lnTo>
                  <a:lnTo>
                    <a:pt x="72" y="399"/>
                  </a:lnTo>
                  <a:lnTo>
                    <a:pt x="76" y="384"/>
                  </a:lnTo>
                  <a:lnTo>
                    <a:pt x="80" y="370"/>
                  </a:lnTo>
                  <a:lnTo>
                    <a:pt x="86" y="356"/>
                  </a:lnTo>
                  <a:lnTo>
                    <a:pt x="92" y="343"/>
                  </a:lnTo>
                  <a:lnTo>
                    <a:pt x="100" y="329"/>
                  </a:lnTo>
                  <a:lnTo>
                    <a:pt x="108" y="315"/>
                  </a:lnTo>
                  <a:lnTo>
                    <a:pt x="117" y="302"/>
                  </a:lnTo>
                  <a:lnTo>
                    <a:pt x="127" y="288"/>
                  </a:lnTo>
                  <a:lnTo>
                    <a:pt x="139" y="275"/>
                  </a:lnTo>
                  <a:lnTo>
                    <a:pt x="150" y="263"/>
                  </a:lnTo>
                  <a:lnTo>
                    <a:pt x="163" y="249"/>
                  </a:lnTo>
                  <a:lnTo>
                    <a:pt x="177" y="237"/>
                  </a:lnTo>
                  <a:lnTo>
                    <a:pt x="192" y="225"/>
                  </a:lnTo>
                  <a:lnTo>
                    <a:pt x="208" y="212"/>
                  </a:lnTo>
                  <a:lnTo>
                    <a:pt x="224" y="201"/>
                  </a:lnTo>
                  <a:lnTo>
                    <a:pt x="241" y="189"/>
                  </a:lnTo>
                  <a:lnTo>
                    <a:pt x="260" y="179"/>
                  </a:lnTo>
                  <a:close/>
                </a:path>
              </a:pathLst>
            </a:custGeom>
            <a:solidFill>
              <a:srgbClr val="38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6376990" y="2120900"/>
              <a:ext cx="4895850" cy="3529014"/>
            </a:xfrm>
            <a:custGeom>
              <a:avLst/>
              <a:gdLst>
                <a:gd name="T0" fmla="*/ 15374 w 15420"/>
                <a:gd name="T1" fmla="*/ 3146 h 8889"/>
                <a:gd name="T2" fmla="*/ 15397 w 15420"/>
                <a:gd name="T3" fmla="*/ 3165 h 8889"/>
                <a:gd name="T4" fmla="*/ 15412 w 15420"/>
                <a:gd name="T5" fmla="*/ 3186 h 8889"/>
                <a:gd name="T6" fmla="*/ 15419 w 15420"/>
                <a:gd name="T7" fmla="*/ 3208 h 8889"/>
                <a:gd name="T8" fmla="*/ 15419 w 15420"/>
                <a:gd name="T9" fmla="*/ 3230 h 8889"/>
                <a:gd name="T10" fmla="*/ 15412 w 15420"/>
                <a:gd name="T11" fmla="*/ 3252 h 8889"/>
                <a:gd name="T12" fmla="*/ 15397 w 15420"/>
                <a:gd name="T13" fmla="*/ 3273 h 8889"/>
                <a:gd name="T14" fmla="*/ 15375 w 15420"/>
                <a:gd name="T15" fmla="*/ 3292 h 8889"/>
                <a:gd name="T16" fmla="*/ 5750 w 15420"/>
                <a:gd name="T17" fmla="*/ 8856 h 8889"/>
                <a:gd name="T18" fmla="*/ 5719 w 15420"/>
                <a:gd name="T19" fmla="*/ 8871 h 8889"/>
                <a:gd name="T20" fmla="*/ 5683 w 15420"/>
                <a:gd name="T21" fmla="*/ 8881 h 8889"/>
                <a:gd name="T22" fmla="*/ 5646 w 15420"/>
                <a:gd name="T23" fmla="*/ 8888 h 8889"/>
                <a:gd name="T24" fmla="*/ 5608 w 15420"/>
                <a:gd name="T25" fmla="*/ 8889 h 8889"/>
                <a:gd name="T26" fmla="*/ 5569 w 15420"/>
                <a:gd name="T27" fmla="*/ 8888 h 8889"/>
                <a:gd name="T28" fmla="*/ 5532 w 15420"/>
                <a:gd name="T29" fmla="*/ 8881 h 8889"/>
                <a:gd name="T30" fmla="*/ 5498 w 15420"/>
                <a:gd name="T31" fmla="*/ 8871 h 8889"/>
                <a:gd name="T32" fmla="*/ 5466 w 15420"/>
                <a:gd name="T33" fmla="*/ 8856 h 8889"/>
                <a:gd name="T34" fmla="*/ 46 w 15420"/>
                <a:gd name="T35" fmla="*/ 5743 h 8889"/>
                <a:gd name="T36" fmla="*/ 24 w 15420"/>
                <a:gd name="T37" fmla="*/ 5724 h 8889"/>
                <a:gd name="T38" fmla="*/ 9 w 15420"/>
                <a:gd name="T39" fmla="*/ 5703 h 8889"/>
                <a:gd name="T40" fmla="*/ 1 w 15420"/>
                <a:gd name="T41" fmla="*/ 5681 h 8889"/>
                <a:gd name="T42" fmla="*/ 1 w 15420"/>
                <a:gd name="T43" fmla="*/ 5658 h 8889"/>
                <a:gd name="T44" fmla="*/ 8 w 15420"/>
                <a:gd name="T45" fmla="*/ 5637 h 8889"/>
                <a:gd name="T46" fmla="*/ 23 w 15420"/>
                <a:gd name="T47" fmla="*/ 5616 h 8889"/>
                <a:gd name="T48" fmla="*/ 45 w 15420"/>
                <a:gd name="T49" fmla="*/ 5597 h 8889"/>
                <a:gd name="T50" fmla="*/ 9670 w 15420"/>
                <a:gd name="T51" fmla="*/ 33 h 8889"/>
                <a:gd name="T52" fmla="*/ 9702 w 15420"/>
                <a:gd name="T53" fmla="*/ 18 h 8889"/>
                <a:gd name="T54" fmla="*/ 9737 w 15420"/>
                <a:gd name="T55" fmla="*/ 8 h 8889"/>
                <a:gd name="T56" fmla="*/ 9774 w 15420"/>
                <a:gd name="T57" fmla="*/ 1 h 8889"/>
                <a:gd name="T58" fmla="*/ 9813 w 15420"/>
                <a:gd name="T59" fmla="*/ 0 h 8889"/>
                <a:gd name="T60" fmla="*/ 9851 w 15420"/>
                <a:gd name="T61" fmla="*/ 1 h 8889"/>
                <a:gd name="T62" fmla="*/ 9888 w 15420"/>
                <a:gd name="T63" fmla="*/ 8 h 8889"/>
                <a:gd name="T64" fmla="*/ 9923 w 15420"/>
                <a:gd name="T65" fmla="*/ 18 h 8889"/>
                <a:gd name="T66" fmla="*/ 9954 w 15420"/>
                <a:gd name="T67" fmla="*/ 33 h 8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20" h="8889">
                  <a:moveTo>
                    <a:pt x="15360" y="3138"/>
                  </a:moveTo>
                  <a:lnTo>
                    <a:pt x="15374" y="3146"/>
                  </a:lnTo>
                  <a:lnTo>
                    <a:pt x="15387" y="3155"/>
                  </a:lnTo>
                  <a:lnTo>
                    <a:pt x="15397" y="3165"/>
                  </a:lnTo>
                  <a:lnTo>
                    <a:pt x="15405" y="3176"/>
                  </a:lnTo>
                  <a:lnTo>
                    <a:pt x="15412" y="3186"/>
                  </a:lnTo>
                  <a:lnTo>
                    <a:pt x="15417" y="3197"/>
                  </a:lnTo>
                  <a:lnTo>
                    <a:pt x="15419" y="3208"/>
                  </a:lnTo>
                  <a:lnTo>
                    <a:pt x="15420" y="3219"/>
                  </a:lnTo>
                  <a:lnTo>
                    <a:pt x="15419" y="3230"/>
                  </a:lnTo>
                  <a:lnTo>
                    <a:pt x="15417" y="3241"/>
                  </a:lnTo>
                  <a:lnTo>
                    <a:pt x="15412" y="3252"/>
                  </a:lnTo>
                  <a:lnTo>
                    <a:pt x="15405" y="3262"/>
                  </a:lnTo>
                  <a:lnTo>
                    <a:pt x="15397" y="3273"/>
                  </a:lnTo>
                  <a:lnTo>
                    <a:pt x="15388" y="3283"/>
                  </a:lnTo>
                  <a:lnTo>
                    <a:pt x="15375" y="3292"/>
                  </a:lnTo>
                  <a:lnTo>
                    <a:pt x="15362" y="3300"/>
                  </a:lnTo>
                  <a:lnTo>
                    <a:pt x="5750" y="8856"/>
                  </a:lnTo>
                  <a:lnTo>
                    <a:pt x="5735" y="8864"/>
                  </a:lnTo>
                  <a:lnTo>
                    <a:pt x="5719" y="8871"/>
                  </a:lnTo>
                  <a:lnTo>
                    <a:pt x="5702" y="8877"/>
                  </a:lnTo>
                  <a:lnTo>
                    <a:pt x="5683" y="8881"/>
                  </a:lnTo>
                  <a:lnTo>
                    <a:pt x="5665" y="8885"/>
                  </a:lnTo>
                  <a:lnTo>
                    <a:pt x="5646" y="8888"/>
                  </a:lnTo>
                  <a:lnTo>
                    <a:pt x="5627" y="8889"/>
                  </a:lnTo>
                  <a:lnTo>
                    <a:pt x="5608" y="8889"/>
                  </a:lnTo>
                  <a:lnTo>
                    <a:pt x="5589" y="8889"/>
                  </a:lnTo>
                  <a:lnTo>
                    <a:pt x="5569" y="8888"/>
                  </a:lnTo>
                  <a:lnTo>
                    <a:pt x="5551" y="8885"/>
                  </a:lnTo>
                  <a:lnTo>
                    <a:pt x="5532" y="8881"/>
                  </a:lnTo>
                  <a:lnTo>
                    <a:pt x="5515" y="8877"/>
                  </a:lnTo>
                  <a:lnTo>
                    <a:pt x="5498" y="8871"/>
                  </a:lnTo>
                  <a:lnTo>
                    <a:pt x="5481" y="8864"/>
                  </a:lnTo>
                  <a:lnTo>
                    <a:pt x="5466" y="8856"/>
                  </a:lnTo>
                  <a:lnTo>
                    <a:pt x="60" y="5751"/>
                  </a:lnTo>
                  <a:lnTo>
                    <a:pt x="46" y="5743"/>
                  </a:lnTo>
                  <a:lnTo>
                    <a:pt x="33" y="5734"/>
                  </a:lnTo>
                  <a:lnTo>
                    <a:pt x="24" y="5724"/>
                  </a:lnTo>
                  <a:lnTo>
                    <a:pt x="15" y="5713"/>
                  </a:lnTo>
                  <a:lnTo>
                    <a:pt x="9" y="5703"/>
                  </a:lnTo>
                  <a:lnTo>
                    <a:pt x="4" y="5692"/>
                  </a:lnTo>
                  <a:lnTo>
                    <a:pt x="1" y="5681"/>
                  </a:lnTo>
                  <a:lnTo>
                    <a:pt x="0" y="5670"/>
                  </a:lnTo>
                  <a:lnTo>
                    <a:pt x="1" y="5658"/>
                  </a:lnTo>
                  <a:lnTo>
                    <a:pt x="3" y="5648"/>
                  </a:lnTo>
                  <a:lnTo>
                    <a:pt x="8" y="5637"/>
                  </a:lnTo>
                  <a:lnTo>
                    <a:pt x="15" y="5626"/>
                  </a:lnTo>
                  <a:lnTo>
                    <a:pt x="23" y="5616"/>
                  </a:lnTo>
                  <a:lnTo>
                    <a:pt x="33" y="5606"/>
                  </a:lnTo>
                  <a:lnTo>
                    <a:pt x="45" y="5597"/>
                  </a:lnTo>
                  <a:lnTo>
                    <a:pt x="58" y="5589"/>
                  </a:lnTo>
                  <a:lnTo>
                    <a:pt x="9670" y="33"/>
                  </a:lnTo>
                  <a:lnTo>
                    <a:pt x="9686" y="25"/>
                  </a:lnTo>
                  <a:lnTo>
                    <a:pt x="9702" y="18"/>
                  </a:lnTo>
                  <a:lnTo>
                    <a:pt x="9720" y="12"/>
                  </a:lnTo>
                  <a:lnTo>
                    <a:pt x="9737" y="8"/>
                  </a:lnTo>
                  <a:lnTo>
                    <a:pt x="9755" y="4"/>
                  </a:lnTo>
                  <a:lnTo>
                    <a:pt x="9774" y="1"/>
                  </a:lnTo>
                  <a:lnTo>
                    <a:pt x="9793" y="0"/>
                  </a:lnTo>
                  <a:lnTo>
                    <a:pt x="9813" y="0"/>
                  </a:lnTo>
                  <a:lnTo>
                    <a:pt x="9831" y="0"/>
                  </a:lnTo>
                  <a:lnTo>
                    <a:pt x="9851" y="1"/>
                  </a:lnTo>
                  <a:lnTo>
                    <a:pt x="9869" y="4"/>
                  </a:lnTo>
                  <a:lnTo>
                    <a:pt x="9888" y="8"/>
                  </a:lnTo>
                  <a:lnTo>
                    <a:pt x="9906" y="12"/>
                  </a:lnTo>
                  <a:lnTo>
                    <a:pt x="9923" y="18"/>
                  </a:lnTo>
                  <a:lnTo>
                    <a:pt x="9939" y="25"/>
                  </a:lnTo>
                  <a:lnTo>
                    <a:pt x="9954" y="33"/>
                  </a:lnTo>
                  <a:lnTo>
                    <a:pt x="15360" y="313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2" name="Picture Placeholder 14"/>
          <p:cNvSpPr>
            <a:spLocks noGrp="1"/>
          </p:cNvSpPr>
          <p:nvPr>
            <p:ph type="pic" sz="quarter" idx="10"/>
          </p:nvPr>
        </p:nvSpPr>
        <p:spPr>
          <a:xfrm rot="815953">
            <a:off x="3021443" y="3794011"/>
            <a:ext cx="2097366" cy="3722795"/>
          </a:xfrm>
          <a:custGeom>
            <a:avLst/>
            <a:gdLst>
              <a:gd name="connsiteX0" fmla="*/ 0 w 2855978"/>
              <a:gd name="connsiteY0" fmla="*/ 0 h 4947390"/>
              <a:gd name="connsiteX1" fmla="*/ 2855978 w 2855978"/>
              <a:gd name="connsiteY1" fmla="*/ 0 h 4947390"/>
              <a:gd name="connsiteX2" fmla="*/ 2855978 w 2855978"/>
              <a:gd name="connsiteY2" fmla="*/ 4947390 h 4947390"/>
              <a:gd name="connsiteX3" fmla="*/ 0 w 2855978"/>
              <a:gd name="connsiteY3" fmla="*/ 4947390 h 4947390"/>
              <a:gd name="connsiteX4" fmla="*/ 0 w 2855978"/>
              <a:gd name="connsiteY4" fmla="*/ 0 h 4947390"/>
              <a:gd name="connsiteX0" fmla="*/ 0 w 2855978"/>
              <a:gd name="connsiteY0" fmla="*/ 0 h 4957841"/>
              <a:gd name="connsiteX1" fmla="*/ 2855978 w 2855978"/>
              <a:gd name="connsiteY1" fmla="*/ 0 h 4957841"/>
              <a:gd name="connsiteX2" fmla="*/ 2812774 w 2855978"/>
              <a:gd name="connsiteY2" fmla="*/ 4957841 h 4957841"/>
              <a:gd name="connsiteX3" fmla="*/ 0 w 2855978"/>
              <a:gd name="connsiteY3" fmla="*/ 4947390 h 4957841"/>
              <a:gd name="connsiteX4" fmla="*/ 0 w 2855978"/>
              <a:gd name="connsiteY4" fmla="*/ 0 h 4957841"/>
              <a:gd name="connsiteX0" fmla="*/ 0 w 2885345"/>
              <a:gd name="connsiteY0" fmla="*/ 0 h 4947390"/>
              <a:gd name="connsiteX1" fmla="*/ 2855978 w 2885345"/>
              <a:gd name="connsiteY1" fmla="*/ 0 h 4947390"/>
              <a:gd name="connsiteX2" fmla="*/ 2885345 w 2885345"/>
              <a:gd name="connsiteY2" fmla="*/ 4933752 h 4947390"/>
              <a:gd name="connsiteX3" fmla="*/ 0 w 2885345"/>
              <a:gd name="connsiteY3" fmla="*/ 4947390 h 4947390"/>
              <a:gd name="connsiteX4" fmla="*/ 0 w 2885345"/>
              <a:gd name="connsiteY4" fmla="*/ 0 h 4947390"/>
              <a:gd name="connsiteX0" fmla="*/ 0 w 2911326"/>
              <a:gd name="connsiteY0" fmla="*/ 0 h 4960133"/>
              <a:gd name="connsiteX1" fmla="*/ 2855978 w 2911326"/>
              <a:gd name="connsiteY1" fmla="*/ 0 h 4960133"/>
              <a:gd name="connsiteX2" fmla="*/ 2911326 w 2911326"/>
              <a:gd name="connsiteY2" fmla="*/ 4960133 h 4960133"/>
              <a:gd name="connsiteX3" fmla="*/ 0 w 2911326"/>
              <a:gd name="connsiteY3" fmla="*/ 4947390 h 4960133"/>
              <a:gd name="connsiteX4" fmla="*/ 0 w 2911326"/>
              <a:gd name="connsiteY4" fmla="*/ 0 h 4960133"/>
              <a:gd name="connsiteX0" fmla="*/ 0 w 2880466"/>
              <a:gd name="connsiteY0" fmla="*/ 0 h 4967598"/>
              <a:gd name="connsiteX1" fmla="*/ 2855978 w 2880466"/>
              <a:gd name="connsiteY1" fmla="*/ 0 h 4967598"/>
              <a:gd name="connsiteX2" fmla="*/ 2880466 w 2880466"/>
              <a:gd name="connsiteY2" fmla="*/ 4967598 h 4967598"/>
              <a:gd name="connsiteX3" fmla="*/ 0 w 2880466"/>
              <a:gd name="connsiteY3" fmla="*/ 4947390 h 4967598"/>
              <a:gd name="connsiteX4" fmla="*/ 0 w 2880466"/>
              <a:gd name="connsiteY4" fmla="*/ 0 h 4967598"/>
              <a:gd name="connsiteX0" fmla="*/ 0 w 2880466"/>
              <a:gd name="connsiteY0" fmla="*/ 24489 h 4992087"/>
              <a:gd name="connsiteX1" fmla="*/ 2876186 w 2880466"/>
              <a:gd name="connsiteY1" fmla="*/ 0 h 4992087"/>
              <a:gd name="connsiteX2" fmla="*/ 2880466 w 2880466"/>
              <a:gd name="connsiteY2" fmla="*/ 4992087 h 4992087"/>
              <a:gd name="connsiteX3" fmla="*/ 0 w 2880466"/>
              <a:gd name="connsiteY3" fmla="*/ 4971879 h 4992087"/>
              <a:gd name="connsiteX4" fmla="*/ 0 w 2880466"/>
              <a:gd name="connsiteY4" fmla="*/ 24489 h 4992087"/>
              <a:gd name="connsiteX0" fmla="*/ 0 w 2905604"/>
              <a:gd name="connsiteY0" fmla="*/ 38127 h 5005725"/>
              <a:gd name="connsiteX1" fmla="*/ 2905552 w 2905604"/>
              <a:gd name="connsiteY1" fmla="*/ 0 h 5005725"/>
              <a:gd name="connsiteX2" fmla="*/ 2880466 w 2905604"/>
              <a:gd name="connsiteY2" fmla="*/ 5005725 h 5005725"/>
              <a:gd name="connsiteX3" fmla="*/ 0 w 2905604"/>
              <a:gd name="connsiteY3" fmla="*/ 4985517 h 5005725"/>
              <a:gd name="connsiteX4" fmla="*/ 0 w 2905604"/>
              <a:gd name="connsiteY4" fmla="*/ 38127 h 5005725"/>
              <a:gd name="connsiteX0" fmla="*/ 0 w 2912670"/>
              <a:gd name="connsiteY0" fmla="*/ 0 h 5050819"/>
              <a:gd name="connsiteX1" fmla="*/ 2912618 w 2912670"/>
              <a:gd name="connsiteY1" fmla="*/ 45094 h 5050819"/>
              <a:gd name="connsiteX2" fmla="*/ 2887532 w 2912670"/>
              <a:gd name="connsiteY2" fmla="*/ 5050819 h 5050819"/>
              <a:gd name="connsiteX3" fmla="*/ 7066 w 2912670"/>
              <a:gd name="connsiteY3" fmla="*/ 5030611 h 5050819"/>
              <a:gd name="connsiteX4" fmla="*/ 0 w 2912670"/>
              <a:gd name="connsiteY4" fmla="*/ 0 h 505081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  <a:gd name="connsiteX0" fmla="*/ 1037 w 2906241"/>
              <a:gd name="connsiteY0" fmla="*/ 0 h 5019959"/>
              <a:gd name="connsiteX1" fmla="*/ 2906189 w 2906241"/>
              <a:gd name="connsiteY1" fmla="*/ 14234 h 5019959"/>
              <a:gd name="connsiteX2" fmla="*/ 2881103 w 2906241"/>
              <a:gd name="connsiteY2" fmla="*/ 5019959 h 5019959"/>
              <a:gd name="connsiteX3" fmla="*/ 637 w 2906241"/>
              <a:gd name="connsiteY3" fmla="*/ 4999751 h 5019959"/>
              <a:gd name="connsiteX4" fmla="*/ 1037 w 2906241"/>
              <a:gd name="connsiteY4" fmla="*/ 0 h 501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6241" h="5019959">
                <a:moveTo>
                  <a:pt x="1037" y="0"/>
                </a:moveTo>
                <a:lnTo>
                  <a:pt x="2906189" y="14234"/>
                </a:lnTo>
                <a:cubicBezTo>
                  <a:pt x="2907616" y="1678263"/>
                  <a:pt x="2879676" y="3355930"/>
                  <a:pt x="2881103" y="5019959"/>
                </a:cubicBezTo>
                <a:lnTo>
                  <a:pt x="637" y="4999751"/>
                </a:lnTo>
                <a:cubicBezTo>
                  <a:pt x="-1718" y="3322881"/>
                  <a:pt x="3392" y="1676870"/>
                  <a:pt x="103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TopUp"/>
            <a:lightRig rig="threePt" dir="t"/>
          </a:scene3d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59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2" grpId="0" animBg="1"/>
      <p:bldP spid="42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sted-image.tif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282383" y="1658977"/>
            <a:ext cx="7361645" cy="4022796"/>
          </a:xfrm>
          <a:prstGeom prst="rect">
            <a:avLst/>
          </a:prstGeom>
          <a:ln w="12700">
            <a:miter lim="400000"/>
          </a:ln>
          <a:effectLst>
            <a:outerShdw blurRad="12700" sx="101000" sy="101000" algn="ctr" rotWithShape="0">
              <a:prstClr val="black">
                <a:alpha val="17000"/>
              </a:prstClr>
            </a:outerShdw>
          </a:effectLst>
        </p:spPr>
      </p:pic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246335" y="1909144"/>
            <a:ext cx="5289550" cy="330676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49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247648" y="2400300"/>
            <a:ext cx="10375152" cy="5456464"/>
          </a:xfrm>
          <a:custGeom>
            <a:avLst/>
            <a:gdLst>
              <a:gd name="connsiteX0" fmla="*/ 0 w 10375152"/>
              <a:gd name="connsiteY0" fmla="*/ 0 h 5456464"/>
              <a:gd name="connsiteX1" fmla="*/ 4931184 w 10375152"/>
              <a:gd name="connsiteY1" fmla="*/ 0 h 5456464"/>
              <a:gd name="connsiteX2" fmla="*/ 10375152 w 10375152"/>
              <a:gd name="connsiteY2" fmla="*/ 5456464 h 5456464"/>
              <a:gd name="connsiteX3" fmla="*/ 5443969 w 10375152"/>
              <a:gd name="connsiteY3" fmla="*/ 5456464 h 545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75152" h="5456464">
                <a:moveTo>
                  <a:pt x="0" y="0"/>
                </a:moveTo>
                <a:lnTo>
                  <a:pt x="4931184" y="0"/>
                </a:lnTo>
                <a:lnTo>
                  <a:pt x="10375152" y="5456464"/>
                </a:lnTo>
                <a:lnTo>
                  <a:pt x="5443969" y="5456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5674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7354795" y="1849254"/>
            <a:ext cx="3497514" cy="218647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339689" y="1849254"/>
            <a:ext cx="3497514" cy="218647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934988" y="1383859"/>
            <a:ext cx="4322024" cy="27019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14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801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sted-image.tif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698602" y="1907451"/>
            <a:ext cx="6233525" cy="3406331"/>
          </a:xfrm>
          <a:prstGeom prst="rect">
            <a:avLst/>
          </a:prstGeom>
          <a:ln w="12700">
            <a:miter lim="400000"/>
          </a:ln>
          <a:effectLst>
            <a:outerShdw blurRad="12700" sx="101000" sy="101000" algn="ctr" rotWithShape="0">
              <a:prstClr val="black">
                <a:alpha val="17000"/>
              </a:prstClr>
            </a:outerShdw>
          </a:effectLst>
        </p:spPr>
      </p:pic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575882" y="2108852"/>
            <a:ext cx="4478964" cy="280002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0365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sted-image.tif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676" y="760639"/>
            <a:ext cx="2867033" cy="5237748"/>
          </a:xfrm>
          <a:prstGeom prst="rect">
            <a:avLst/>
          </a:prstGeom>
          <a:ln w="12700">
            <a:miter lim="400000"/>
          </a:ln>
          <a:effectLst>
            <a:outerShdw blurRad="12700" sx="102000" sy="102000" algn="ctr" rotWithShape="0">
              <a:prstClr val="black">
                <a:alpha val="11000"/>
              </a:prstClr>
            </a:outerShdw>
          </a:effectLst>
        </p:spPr>
      </p:pic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206685" y="2209794"/>
            <a:ext cx="1860280" cy="23316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5" name="pasted-image.tif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96876" y="760639"/>
            <a:ext cx="2867033" cy="5237748"/>
          </a:xfrm>
          <a:prstGeom prst="rect">
            <a:avLst/>
          </a:prstGeom>
          <a:ln w="12700">
            <a:miter lim="400000"/>
          </a:ln>
          <a:effectLst>
            <a:outerShdw blurRad="12700" sx="102000" sy="102000" algn="ctr" rotWithShape="0">
              <a:prstClr val="black">
                <a:alpha val="11000"/>
              </a:prstClr>
            </a:outerShdw>
          </a:effectLst>
        </p:spPr>
      </p:pic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330885" y="2209794"/>
            <a:ext cx="1860280" cy="23316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07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5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333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333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nodePh="1" p14:presetBounceEnd="65333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333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333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5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333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333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nodePh="1" p14:presetBounceEnd="65333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7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333">
                                          <p:cBhvr additive="base">
                                            <p:cTn id="1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333">
                                          <p:cBhvr additive="base"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7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" grpId="0"/>
        </p:bldLst>
      </p:timing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_Custom Layout"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>
                    <a:alpha val="24000"/>
                  </a:srgb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>
                  <a:alpha val="24000"/>
                </a:srgb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204092" y="6408252"/>
            <a:ext cx="19231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b="1" spc="3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GENIUS </a:t>
            </a:r>
            <a:r>
              <a:rPr lang="en-US" sz="1050" b="0" spc="3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3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8" name="Freeform: Shape 7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 userDrawn="1"/>
        </p:nvGrpSpPr>
        <p:grpSpPr>
          <a:xfrm>
            <a:off x="1620569" y="-877165"/>
            <a:ext cx="3289260" cy="6565853"/>
            <a:chOff x="1264256" y="645824"/>
            <a:chExt cx="2821047" cy="5631230"/>
          </a:xfrm>
        </p:grpSpPr>
        <p:grpSp>
          <p:nvGrpSpPr>
            <p:cNvPr id="24" name="Группа 84"/>
            <p:cNvGrpSpPr/>
            <p:nvPr/>
          </p:nvGrpSpPr>
          <p:grpSpPr>
            <a:xfrm>
              <a:off x="1264256" y="645824"/>
              <a:ext cx="2821047" cy="5631230"/>
              <a:chOff x="3421706" y="1143000"/>
              <a:chExt cx="2530932" cy="5052117"/>
            </a:xfrm>
          </p:grpSpPr>
          <p:sp>
            <p:nvSpPr>
              <p:cNvPr id="26" name="Скругленный прямоугольник 85"/>
              <p:cNvSpPr/>
              <p:nvPr userDrawn="1"/>
            </p:nvSpPr>
            <p:spPr>
              <a:xfrm>
                <a:off x="5772337" y="2057401"/>
                <a:ext cx="180301" cy="487680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7" name="Скругленный прямоугольник 86"/>
              <p:cNvSpPr/>
              <p:nvPr userDrawn="1"/>
            </p:nvSpPr>
            <p:spPr>
              <a:xfrm>
                <a:off x="3421706" y="1971500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8" name="Скругленный прямоугольник 87"/>
              <p:cNvSpPr/>
              <p:nvPr userDrawn="1"/>
            </p:nvSpPr>
            <p:spPr>
              <a:xfrm>
                <a:off x="3421706" y="2530199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9" name="Скругленный прямоугольник 88"/>
              <p:cNvSpPr/>
              <p:nvPr userDrawn="1"/>
            </p:nvSpPr>
            <p:spPr>
              <a:xfrm>
                <a:off x="3421706" y="3041744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0" name="Скругленный прямоугольник 89"/>
              <p:cNvSpPr/>
              <p:nvPr userDrawn="1"/>
            </p:nvSpPr>
            <p:spPr>
              <a:xfrm>
                <a:off x="3453659" y="1143000"/>
                <a:ext cx="2465281" cy="5052117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 dirty="0"/>
              </a:p>
            </p:txBody>
          </p:sp>
          <p:sp>
            <p:nvSpPr>
              <p:cNvPr id="31" name="Овал 90"/>
              <p:cNvSpPr/>
              <p:nvPr userDrawn="1"/>
            </p:nvSpPr>
            <p:spPr>
              <a:xfrm>
                <a:off x="4481234" y="5699769"/>
                <a:ext cx="410131" cy="406782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32000">
                      <a:schemeClr val="tx1">
                        <a:lumMod val="65000"/>
                        <a:lumOff val="35000"/>
                      </a:schemeClr>
                    </a:gs>
                    <a:gs pos="71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2" name="Скругленный прямоугольник 91"/>
              <p:cNvSpPr/>
              <p:nvPr userDrawn="1"/>
            </p:nvSpPr>
            <p:spPr>
              <a:xfrm>
                <a:off x="4372270" y="1457767"/>
                <a:ext cx="628058" cy="45719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3" name="Овал 92"/>
              <p:cNvSpPr/>
              <p:nvPr userDrawn="1"/>
            </p:nvSpPr>
            <p:spPr>
              <a:xfrm flipH="1">
                <a:off x="4159907" y="1451578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4" name="Овал 93"/>
              <p:cNvSpPr/>
              <p:nvPr userDrawn="1"/>
            </p:nvSpPr>
            <p:spPr>
              <a:xfrm flipH="1">
                <a:off x="4656540" y="1271335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1509657" y="1204476"/>
              <a:ext cx="2330245" cy="42819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7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906699" y="-217750"/>
            <a:ext cx="2713851" cy="498455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0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7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nodePh="1" p14:presetBounceEnd="74667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</p:bldLst>
      </p:timing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2_Custom Layout"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>
                    <a:alpha val="24000"/>
                  </a:srgb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>
                  <a:alpha val="24000"/>
                </a:srgb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204092" y="6408252"/>
            <a:ext cx="19231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b="1" spc="3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GENIUS </a:t>
            </a:r>
            <a:r>
              <a:rPr lang="en-US" sz="1050" b="0" spc="3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3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8" name="Freeform: Shape 7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asted-image.tif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8702" y="2953622"/>
            <a:ext cx="10874596" cy="5942460"/>
          </a:xfrm>
          <a:prstGeom prst="rect">
            <a:avLst/>
          </a:prstGeom>
          <a:ln w="12700">
            <a:miter lim="400000"/>
          </a:ln>
          <a:effectLst>
            <a:outerShdw blurRad="12700" sx="101000" sy="101000" algn="ctr" rotWithShape="0">
              <a:prstClr val="black">
                <a:alpha val="17000"/>
              </a:prstClr>
            </a:outerShdw>
          </a:effectLst>
        </p:spPr>
      </p:pic>
      <p:sp>
        <p:nvSpPr>
          <p:cNvPr id="3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189148" y="3331831"/>
            <a:ext cx="7813704" cy="48847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6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3285640" y="0"/>
            <a:ext cx="8906360" cy="6858000"/>
          </a:xfrm>
          <a:custGeom>
            <a:avLst/>
            <a:gdLst>
              <a:gd name="connsiteX0" fmla="*/ 0 w 8906360"/>
              <a:gd name="connsiteY0" fmla="*/ 0 h 6858000"/>
              <a:gd name="connsiteX1" fmla="*/ 4985381 w 8906360"/>
              <a:gd name="connsiteY1" fmla="*/ 0 h 6858000"/>
              <a:gd name="connsiteX2" fmla="*/ 6917903 w 8906360"/>
              <a:gd name="connsiteY2" fmla="*/ 1932522 h 6858000"/>
              <a:gd name="connsiteX3" fmla="*/ 8850425 w 8906360"/>
              <a:gd name="connsiteY3" fmla="*/ 0 h 6858000"/>
              <a:gd name="connsiteX4" fmla="*/ 8906360 w 8906360"/>
              <a:gd name="connsiteY4" fmla="*/ 0 h 6858000"/>
              <a:gd name="connsiteX5" fmla="*/ 8906360 w 8906360"/>
              <a:gd name="connsiteY5" fmla="*/ 4809639 h 6858000"/>
              <a:gd name="connsiteX6" fmla="*/ 6857999 w 890636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06360" h="6858000">
                <a:moveTo>
                  <a:pt x="0" y="0"/>
                </a:moveTo>
                <a:lnTo>
                  <a:pt x="4985381" y="0"/>
                </a:lnTo>
                <a:lnTo>
                  <a:pt x="6917903" y="1932522"/>
                </a:lnTo>
                <a:lnTo>
                  <a:pt x="8850425" y="0"/>
                </a:lnTo>
                <a:lnTo>
                  <a:pt x="8906360" y="0"/>
                </a:lnTo>
                <a:lnTo>
                  <a:pt x="8906360" y="4809639"/>
                </a:lnTo>
                <a:lnTo>
                  <a:pt x="6857999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4362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flipH="1">
            <a:off x="5319132" y="0"/>
            <a:ext cx="6872868" cy="6872868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140713" y="1769180"/>
            <a:ext cx="6773271" cy="3081600"/>
          </a:xfrm>
          <a:custGeom>
            <a:avLst/>
            <a:gdLst>
              <a:gd name="connsiteX0" fmla="*/ 3074543 w 6773271"/>
              <a:gd name="connsiteY0" fmla="*/ 0 h 3081600"/>
              <a:gd name="connsiteX1" fmla="*/ 6773271 w 6773271"/>
              <a:gd name="connsiteY1" fmla="*/ 0 h 3081600"/>
              <a:gd name="connsiteX2" fmla="*/ 3698728 w 6773271"/>
              <a:gd name="connsiteY2" fmla="*/ 3081600 h 3081600"/>
              <a:gd name="connsiteX3" fmla="*/ 0 w 6773271"/>
              <a:gd name="connsiteY3" fmla="*/ 3081600 h 30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3271" h="3081600">
                <a:moveTo>
                  <a:pt x="3074543" y="0"/>
                </a:moveTo>
                <a:lnTo>
                  <a:pt x="6773271" y="0"/>
                </a:lnTo>
                <a:lnTo>
                  <a:pt x="3698728" y="3081600"/>
                </a:lnTo>
                <a:lnTo>
                  <a:pt x="0" y="3081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0568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03610" y="1237786"/>
            <a:ext cx="11188390" cy="5635083"/>
          </a:xfrm>
          <a:custGeom>
            <a:avLst/>
            <a:gdLst>
              <a:gd name="connsiteX0" fmla="*/ 0 w 11188390"/>
              <a:gd name="connsiteY0" fmla="*/ 0 h 5635083"/>
              <a:gd name="connsiteX1" fmla="*/ 5566211 w 11188390"/>
              <a:gd name="connsiteY1" fmla="*/ 0 h 5635083"/>
              <a:gd name="connsiteX2" fmla="*/ 11188390 w 11188390"/>
              <a:gd name="connsiteY2" fmla="*/ 5635083 h 5635083"/>
              <a:gd name="connsiteX3" fmla="*/ 5622179 w 11188390"/>
              <a:gd name="connsiteY3" fmla="*/ 5635083 h 563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8390" h="5635083">
                <a:moveTo>
                  <a:pt x="0" y="0"/>
                </a:moveTo>
                <a:lnTo>
                  <a:pt x="5566211" y="0"/>
                </a:lnTo>
                <a:lnTo>
                  <a:pt x="11188390" y="5635083"/>
                </a:lnTo>
                <a:lnTo>
                  <a:pt x="5622179" y="56350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Right Triangle 4"/>
          <p:cNvSpPr/>
          <p:nvPr userDrawn="1"/>
        </p:nvSpPr>
        <p:spPr>
          <a:xfrm rot="16200000" flipH="1">
            <a:off x="5319132" y="0"/>
            <a:ext cx="6872868" cy="6872868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1907424" y="-2"/>
            <a:ext cx="9380761" cy="4919875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99053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724650" y="0"/>
            <a:ext cx="546735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557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56473" cy="5805714"/>
          </a:xfrm>
          <a:custGeom>
            <a:avLst/>
            <a:gdLst>
              <a:gd name="connsiteX0" fmla="*/ 2081553 w 8790214"/>
              <a:gd name="connsiteY0" fmla="*/ 0 h 5573486"/>
              <a:gd name="connsiteX1" fmla="*/ 5870461 w 8790214"/>
              <a:gd name="connsiteY1" fmla="*/ 0 h 5573486"/>
              <a:gd name="connsiteX2" fmla="*/ 6629740 w 8790214"/>
              <a:gd name="connsiteY2" fmla="*/ 759279 h 5573486"/>
              <a:gd name="connsiteX3" fmla="*/ 3976007 w 8790214"/>
              <a:gd name="connsiteY3" fmla="*/ 3413012 h 5573486"/>
              <a:gd name="connsiteX4" fmla="*/ 1322274 w 8790214"/>
              <a:gd name="connsiteY4" fmla="*/ 759279 h 5573486"/>
              <a:gd name="connsiteX5" fmla="*/ 0 w 8790214"/>
              <a:gd name="connsiteY5" fmla="*/ 0 h 5573486"/>
              <a:gd name="connsiteX6" fmla="*/ 1746703 w 8790214"/>
              <a:gd name="connsiteY6" fmla="*/ 0 h 5573486"/>
              <a:gd name="connsiteX7" fmla="*/ 987424 w 8790214"/>
              <a:gd name="connsiteY7" fmla="*/ 759279 h 5573486"/>
              <a:gd name="connsiteX8" fmla="*/ 3976007 w 8790214"/>
              <a:gd name="connsiteY8" fmla="*/ 3747861 h 5573486"/>
              <a:gd name="connsiteX9" fmla="*/ 6964589 w 8790214"/>
              <a:gd name="connsiteY9" fmla="*/ 759279 h 5573486"/>
              <a:gd name="connsiteX10" fmla="*/ 6205311 w 8790214"/>
              <a:gd name="connsiteY10" fmla="*/ 0 h 5573486"/>
              <a:gd name="connsiteX11" fmla="*/ 8030935 w 8790214"/>
              <a:gd name="connsiteY11" fmla="*/ 0 h 5573486"/>
              <a:gd name="connsiteX12" fmla="*/ 8790214 w 8790214"/>
              <a:gd name="connsiteY12" fmla="*/ 759279 h 5573486"/>
              <a:gd name="connsiteX13" fmla="*/ 3976007 w 8790214"/>
              <a:gd name="connsiteY13" fmla="*/ 5573486 h 5573486"/>
              <a:gd name="connsiteX14" fmla="*/ 0 w 8790214"/>
              <a:gd name="connsiteY14" fmla="*/ 1597479 h 557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790214" h="5573486">
                <a:moveTo>
                  <a:pt x="2081553" y="0"/>
                </a:moveTo>
                <a:lnTo>
                  <a:pt x="5870461" y="0"/>
                </a:lnTo>
                <a:lnTo>
                  <a:pt x="6629740" y="759279"/>
                </a:lnTo>
                <a:lnTo>
                  <a:pt x="3976007" y="3413012"/>
                </a:lnTo>
                <a:lnTo>
                  <a:pt x="1322274" y="759279"/>
                </a:lnTo>
                <a:close/>
                <a:moveTo>
                  <a:pt x="0" y="0"/>
                </a:moveTo>
                <a:lnTo>
                  <a:pt x="1746703" y="0"/>
                </a:lnTo>
                <a:lnTo>
                  <a:pt x="987424" y="759279"/>
                </a:lnTo>
                <a:lnTo>
                  <a:pt x="3976007" y="3747861"/>
                </a:lnTo>
                <a:lnTo>
                  <a:pt x="6964589" y="759279"/>
                </a:lnTo>
                <a:lnTo>
                  <a:pt x="6205311" y="0"/>
                </a:lnTo>
                <a:lnTo>
                  <a:pt x="8030935" y="0"/>
                </a:lnTo>
                <a:lnTo>
                  <a:pt x="8790214" y="759279"/>
                </a:lnTo>
                <a:lnTo>
                  <a:pt x="3976007" y="5573486"/>
                </a:lnTo>
                <a:lnTo>
                  <a:pt x="0" y="15974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106255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916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0_Custom Layout"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>
                    <a:alpha val="24000"/>
                  </a:srgb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>
                  <a:alpha val="24000"/>
                </a:srgb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204092" y="6408252"/>
            <a:ext cx="19231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b="1" spc="3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GENIUS </a:t>
            </a:r>
            <a:r>
              <a:rPr lang="en-US" sz="1050" b="0" spc="3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3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8" name="Freeform: Shape 7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2813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4164627" y="4335331"/>
            <a:ext cx="1001212" cy="999845"/>
          </a:xfrm>
          <a:prstGeom prst="ellipse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7027953" y="4335332"/>
            <a:ext cx="1001212" cy="999845"/>
          </a:xfrm>
          <a:prstGeom prst="ellipse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1301301" y="4335332"/>
            <a:ext cx="1001212" cy="999845"/>
          </a:xfrm>
          <a:prstGeom prst="ellipse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 dirty="0"/>
              <a:t>Pict</a:t>
            </a:r>
          </a:p>
        </p:txBody>
      </p:sp>
      <p:sp>
        <p:nvSpPr>
          <p:cNvPr id="14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9891279" y="4335331"/>
            <a:ext cx="1001212" cy="999845"/>
          </a:xfrm>
          <a:prstGeom prst="ellipse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 dirty="0"/>
              <a:t>Pict</a:t>
            </a:r>
          </a:p>
        </p:txBody>
      </p:sp>
    </p:spTree>
    <p:extLst>
      <p:ext uri="{BB962C8B-B14F-4D97-AF65-F5344CB8AC3E}">
        <p14:creationId xmlns:p14="http://schemas.microsoft.com/office/powerpoint/2010/main" val="201282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2_Custom Layou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>
                    <a:alpha val="24000"/>
                  </a:srgb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>
                  <a:alpha val="24000"/>
                </a:srgb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204092" y="6408252"/>
            <a:ext cx="19231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b="1" spc="3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GENIUS </a:t>
            </a:r>
            <a:r>
              <a:rPr lang="en-US" sz="1050" b="0" spc="3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3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8" name="Freeform: Shape 7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4" name="Parallelogram 13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Parallelogram 14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8" name="Group 17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19" name="Freeform: Shape 18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0" name="Freeform: Shape 19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12" name="Straight Connector 11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362832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Custom Layout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9867900" y="552450"/>
            <a:ext cx="2171700" cy="1752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9027886" y="6386286"/>
            <a:ext cx="2656114" cy="348343"/>
          </a:xfrm>
          <a:prstGeom prst="rect">
            <a:avLst/>
          </a:prstGeom>
          <a:solidFill>
            <a:srgbClr val="C9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922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315359" y="1320801"/>
            <a:ext cx="2176916" cy="134982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315357" y="2897052"/>
            <a:ext cx="2176916" cy="134982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315355" y="4473302"/>
            <a:ext cx="2176916" cy="134982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912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059541" y="3643085"/>
            <a:ext cx="2264229" cy="2264229"/>
          </a:xfrm>
          <a:custGeom>
            <a:avLst/>
            <a:gdLst>
              <a:gd name="connsiteX0" fmla="*/ 0 w 2264229"/>
              <a:gd name="connsiteY0" fmla="*/ 0 h 2264229"/>
              <a:gd name="connsiteX1" fmla="*/ 2264229 w 2264229"/>
              <a:gd name="connsiteY1" fmla="*/ 0 h 2264229"/>
              <a:gd name="connsiteX2" fmla="*/ 0 w 2264229"/>
              <a:gd name="connsiteY2" fmla="*/ 2264229 h 226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4229" h="2264229">
                <a:moveTo>
                  <a:pt x="0" y="0"/>
                </a:moveTo>
                <a:lnTo>
                  <a:pt x="2264229" y="0"/>
                </a:lnTo>
                <a:lnTo>
                  <a:pt x="0" y="2264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963885" y="3643085"/>
            <a:ext cx="2264229" cy="2264229"/>
          </a:xfrm>
          <a:custGeom>
            <a:avLst/>
            <a:gdLst>
              <a:gd name="connsiteX0" fmla="*/ 0 w 2264229"/>
              <a:gd name="connsiteY0" fmla="*/ 0 h 2264229"/>
              <a:gd name="connsiteX1" fmla="*/ 2264229 w 2264229"/>
              <a:gd name="connsiteY1" fmla="*/ 0 h 2264229"/>
              <a:gd name="connsiteX2" fmla="*/ 0 w 2264229"/>
              <a:gd name="connsiteY2" fmla="*/ 2264229 h 226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4229" h="2264229">
                <a:moveTo>
                  <a:pt x="0" y="0"/>
                </a:moveTo>
                <a:lnTo>
                  <a:pt x="2264229" y="0"/>
                </a:lnTo>
                <a:lnTo>
                  <a:pt x="0" y="2264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868229" y="3643085"/>
            <a:ext cx="2264229" cy="2264229"/>
          </a:xfrm>
          <a:custGeom>
            <a:avLst/>
            <a:gdLst>
              <a:gd name="connsiteX0" fmla="*/ 0 w 2264229"/>
              <a:gd name="connsiteY0" fmla="*/ 0 h 2264229"/>
              <a:gd name="connsiteX1" fmla="*/ 2264229 w 2264229"/>
              <a:gd name="connsiteY1" fmla="*/ 0 h 2264229"/>
              <a:gd name="connsiteX2" fmla="*/ 0 w 2264229"/>
              <a:gd name="connsiteY2" fmla="*/ 2264229 h 226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4229" h="2264229">
                <a:moveTo>
                  <a:pt x="0" y="0"/>
                </a:moveTo>
                <a:lnTo>
                  <a:pt x="2264229" y="0"/>
                </a:lnTo>
                <a:lnTo>
                  <a:pt x="0" y="2264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677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1812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60274"/>
          </a:xfrm>
          <a:custGeom>
            <a:avLst/>
            <a:gdLst>
              <a:gd name="connsiteX0" fmla="*/ 8583021 w 12192000"/>
              <a:gd name="connsiteY0" fmla="*/ 0 h 6860274"/>
              <a:gd name="connsiteX1" fmla="*/ 12013158 w 12192000"/>
              <a:gd name="connsiteY1" fmla="*/ 0 h 6860274"/>
              <a:gd name="connsiteX2" fmla="*/ 12192000 w 12192000"/>
              <a:gd name="connsiteY2" fmla="*/ 178842 h 6860274"/>
              <a:gd name="connsiteX3" fmla="*/ 12192000 w 12192000"/>
              <a:gd name="connsiteY3" fmla="*/ 6681432 h 6860274"/>
              <a:gd name="connsiteX4" fmla="*/ 12013158 w 12192000"/>
              <a:gd name="connsiteY4" fmla="*/ 6860274 h 6860274"/>
              <a:gd name="connsiteX5" fmla="*/ 8583021 w 12192000"/>
              <a:gd name="connsiteY5" fmla="*/ 6860274 h 6860274"/>
              <a:gd name="connsiteX6" fmla="*/ 12013158 w 12192000"/>
              <a:gd name="connsiteY6" fmla="*/ 3430137 h 6860274"/>
              <a:gd name="connsiteX7" fmla="*/ 4753972 w 12192000"/>
              <a:gd name="connsiteY7" fmla="*/ 0 h 6860274"/>
              <a:gd name="connsiteX8" fmla="*/ 8184109 w 12192000"/>
              <a:gd name="connsiteY8" fmla="*/ 0 h 6860274"/>
              <a:gd name="connsiteX9" fmla="*/ 11614245 w 12192000"/>
              <a:gd name="connsiteY9" fmla="*/ 3430137 h 6860274"/>
              <a:gd name="connsiteX10" fmla="*/ 8184109 w 12192000"/>
              <a:gd name="connsiteY10" fmla="*/ 6860274 h 6860274"/>
              <a:gd name="connsiteX11" fmla="*/ 4753972 w 12192000"/>
              <a:gd name="connsiteY11" fmla="*/ 6860274 h 6860274"/>
              <a:gd name="connsiteX12" fmla="*/ 8184109 w 12192000"/>
              <a:gd name="connsiteY12" fmla="*/ 3430137 h 6860274"/>
              <a:gd name="connsiteX13" fmla="*/ 0 w 12192000"/>
              <a:gd name="connsiteY13" fmla="*/ 0 h 6860274"/>
              <a:gd name="connsiteX14" fmla="*/ 4379688 w 12192000"/>
              <a:gd name="connsiteY14" fmla="*/ 0 h 6860274"/>
              <a:gd name="connsiteX15" fmla="*/ 7808686 w 12192000"/>
              <a:gd name="connsiteY15" fmla="*/ 3429000 h 6860274"/>
              <a:gd name="connsiteX16" fmla="*/ 4379688 w 12192000"/>
              <a:gd name="connsiteY16" fmla="*/ 6858000 h 6860274"/>
              <a:gd name="connsiteX17" fmla="*/ 0 w 12192000"/>
              <a:gd name="connsiteY17" fmla="*/ 6858000 h 686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6860274">
                <a:moveTo>
                  <a:pt x="8583021" y="0"/>
                </a:moveTo>
                <a:lnTo>
                  <a:pt x="12013158" y="0"/>
                </a:lnTo>
                <a:lnTo>
                  <a:pt x="12192000" y="178842"/>
                </a:lnTo>
                <a:lnTo>
                  <a:pt x="12192000" y="6681432"/>
                </a:lnTo>
                <a:lnTo>
                  <a:pt x="12013158" y="6860274"/>
                </a:lnTo>
                <a:lnTo>
                  <a:pt x="8583021" y="6860274"/>
                </a:lnTo>
                <a:lnTo>
                  <a:pt x="12013158" y="3430137"/>
                </a:lnTo>
                <a:close/>
                <a:moveTo>
                  <a:pt x="4753972" y="0"/>
                </a:moveTo>
                <a:lnTo>
                  <a:pt x="8184109" y="0"/>
                </a:lnTo>
                <a:lnTo>
                  <a:pt x="11614245" y="3430137"/>
                </a:lnTo>
                <a:lnTo>
                  <a:pt x="8184109" y="6860274"/>
                </a:lnTo>
                <a:lnTo>
                  <a:pt x="4753972" y="6860274"/>
                </a:lnTo>
                <a:lnTo>
                  <a:pt x="8184109" y="3430137"/>
                </a:lnTo>
                <a:close/>
                <a:moveTo>
                  <a:pt x="0" y="0"/>
                </a:moveTo>
                <a:lnTo>
                  <a:pt x="4379688" y="0"/>
                </a:lnTo>
                <a:lnTo>
                  <a:pt x="7808686" y="3429000"/>
                </a:lnTo>
                <a:lnTo>
                  <a:pt x="437968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677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12574" y="-1"/>
            <a:ext cx="8679425" cy="6010845"/>
          </a:xfrm>
          <a:custGeom>
            <a:avLst/>
            <a:gdLst>
              <a:gd name="connsiteX0" fmla="*/ 965836 w 8679425"/>
              <a:gd name="connsiteY0" fmla="*/ 0 h 6010845"/>
              <a:gd name="connsiteX1" fmla="*/ 8679425 w 8679425"/>
              <a:gd name="connsiteY1" fmla="*/ 0 h 6010845"/>
              <a:gd name="connsiteX2" fmla="*/ 8679425 w 8679425"/>
              <a:gd name="connsiteY2" fmla="*/ 2378954 h 6010845"/>
              <a:gd name="connsiteX3" fmla="*/ 5046583 w 8679425"/>
              <a:gd name="connsiteY3" fmla="*/ 6010845 h 6010845"/>
              <a:gd name="connsiteX4" fmla="*/ 0 w 8679425"/>
              <a:gd name="connsiteY4" fmla="*/ 965583 h 6010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9425" h="6010845">
                <a:moveTo>
                  <a:pt x="965836" y="0"/>
                </a:moveTo>
                <a:lnTo>
                  <a:pt x="8679425" y="0"/>
                </a:lnTo>
                <a:lnTo>
                  <a:pt x="8679425" y="2378954"/>
                </a:lnTo>
                <a:lnTo>
                  <a:pt x="5046583" y="6010845"/>
                </a:lnTo>
                <a:lnTo>
                  <a:pt x="0" y="9655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40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896429" y="-1068945"/>
            <a:ext cx="8995892" cy="8995892"/>
          </a:xfrm>
          <a:custGeom>
            <a:avLst/>
            <a:gdLst>
              <a:gd name="connsiteX0" fmla="*/ 4497947 w 8995892"/>
              <a:gd name="connsiteY0" fmla="*/ 2183369 h 8995892"/>
              <a:gd name="connsiteX1" fmla="*/ 6812524 w 8995892"/>
              <a:gd name="connsiteY1" fmla="*/ 4497946 h 8995892"/>
              <a:gd name="connsiteX2" fmla="*/ 4497947 w 8995892"/>
              <a:gd name="connsiteY2" fmla="*/ 6812523 h 8995892"/>
              <a:gd name="connsiteX3" fmla="*/ 2183371 w 8995892"/>
              <a:gd name="connsiteY3" fmla="*/ 4497946 h 8995892"/>
              <a:gd name="connsiteX4" fmla="*/ 4497946 w 8995892"/>
              <a:gd name="connsiteY4" fmla="*/ 1709616 h 8995892"/>
              <a:gd name="connsiteX5" fmla="*/ 1709616 w 8995892"/>
              <a:gd name="connsiteY5" fmla="*/ 4497946 h 8995892"/>
              <a:gd name="connsiteX6" fmla="*/ 4497946 w 8995892"/>
              <a:gd name="connsiteY6" fmla="*/ 7286276 h 8995892"/>
              <a:gd name="connsiteX7" fmla="*/ 7286276 w 8995892"/>
              <a:gd name="connsiteY7" fmla="*/ 4497946 h 8995892"/>
              <a:gd name="connsiteX8" fmla="*/ 4497946 w 8995892"/>
              <a:gd name="connsiteY8" fmla="*/ 0 h 8995892"/>
              <a:gd name="connsiteX9" fmla="*/ 8995892 w 8995892"/>
              <a:gd name="connsiteY9" fmla="*/ 4497946 h 8995892"/>
              <a:gd name="connsiteX10" fmla="*/ 4497946 w 8995892"/>
              <a:gd name="connsiteY10" fmla="*/ 8995892 h 8995892"/>
              <a:gd name="connsiteX11" fmla="*/ 0 w 8995892"/>
              <a:gd name="connsiteY11" fmla="*/ 4497946 h 899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95892" h="8995892">
                <a:moveTo>
                  <a:pt x="4497947" y="2183369"/>
                </a:moveTo>
                <a:lnTo>
                  <a:pt x="6812524" y="4497946"/>
                </a:lnTo>
                <a:lnTo>
                  <a:pt x="4497947" y="6812523"/>
                </a:lnTo>
                <a:lnTo>
                  <a:pt x="2183371" y="4497946"/>
                </a:lnTo>
                <a:close/>
                <a:moveTo>
                  <a:pt x="4497946" y="1709616"/>
                </a:moveTo>
                <a:lnTo>
                  <a:pt x="1709616" y="4497946"/>
                </a:lnTo>
                <a:lnTo>
                  <a:pt x="4497946" y="7286276"/>
                </a:lnTo>
                <a:lnTo>
                  <a:pt x="7286276" y="4497946"/>
                </a:lnTo>
                <a:close/>
                <a:moveTo>
                  <a:pt x="4497946" y="0"/>
                </a:moveTo>
                <a:lnTo>
                  <a:pt x="8995892" y="4497946"/>
                </a:lnTo>
                <a:lnTo>
                  <a:pt x="4497946" y="8995892"/>
                </a:lnTo>
                <a:lnTo>
                  <a:pt x="0" y="44979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612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83300" cy="685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190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990599" y="0"/>
            <a:ext cx="11201402" cy="6858001"/>
          </a:xfrm>
          <a:custGeom>
            <a:avLst/>
            <a:gdLst>
              <a:gd name="connsiteX0" fmla="*/ 11201402 w 11201402"/>
              <a:gd name="connsiteY0" fmla="*/ 0 h 6858001"/>
              <a:gd name="connsiteX1" fmla="*/ 11201401 w 11201402"/>
              <a:gd name="connsiteY1" fmla="*/ 3695700 h 6858001"/>
              <a:gd name="connsiteX2" fmla="*/ 8039101 w 11201402"/>
              <a:gd name="connsiteY2" fmla="*/ 6858000 h 6858001"/>
              <a:gd name="connsiteX3" fmla="*/ 6858000 w 11201402"/>
              <a:gd name="connsiteY3" fmla="*/ 6858001 h 6858001"/>
              <a:gd name="connsiteX4" fmla="*/ 0 w 11201402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1402" h="6858001">
                <a:moveTo>
                  <a:pt x="11201402" y="0"/>
                </a:moveTo>
                <a:lnTo>
                  <a:pt x="11201401" y="3695700"/>
                </a:lnTo>
                <a:lnTo>
                  <a:pt x="8039101" y="6858000"/>
                </a:lnTo>
                <a:lnTo>
                  <a:pt x="685800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224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/>
          <p:cNvSpPr/>
          <p:nvPr userDrawn="1"/>
        </p:nvSpPr>
        <p:spPr>
          <a:xfrm flipV="1">
            <a:off x="-409" y="6372926"/>
            <a:ext cx="3427080" cy="332165"/>
          </a:xfrm>
          <a:custGeom>
            <a:avLst/>
            <a:gdLst>
              <a:gd name="connsiteX0" fmla="*/ 0 w 3427080"/>
              <a:gd name="connsiteY0" fmla="*/ 332165 h 332165"/>
              <a:gd name="connsiteX1" fmla="*/ 3091623 w 3427080"/>
              <a:gd name="connsiteY1" fmla="*/ 332165 h 332165"/>
              <a:gd name="connsiteX2" fmla="*/ 3427080 w 3427080"/>
              <a:gd name="connsiteY2" fmla="*/ 0 h 332165"/>
              <a:gd name="connsiteX3" fmla="*/ 0 w 3427080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7080" h="332165">
                <a:moveTo>
                  <a:pt x="0" y="332165"/>
                </a:moveTo>
                <a:lnTo>
                  <a:pt x="3091623" y="332165"/>
                </a:lnTo>
                <a:lnTo>
                  <a:pt x="34270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Parallelogram 11"/>
          <p:cNvSpPr/>
          <p:nvPr userDrawn="1"/>
        </p:nvSpPr>
        <p:spPr>
          <a:xfrm flipH="1">
            <a:off x="991506" y="0"/>
            <a:ext cx="11200494" cy="6858000"/>
          </a:xfrm>
          <a:prstGeom prst="parallelogram">
            <a:avLst>
              <a:gd name="adj" fmla="val 100186"/>
            </a:avLst>
          </a:prstGeom>
          <a:solidFill>
            <a:schemeClr val="bg1">
              <a:lumMod val="9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488764" y="341916"/>
            <a:ext cx="54410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11500" b="1" i="0" strike="noStrike" spc="-300" smtClean="0">
                <a:solidFill>
                  <a:srgbClr val="F7F7F7"/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r"/>
              <a:t>‹#›</a:t>
            </a:fld>
            <a:endParaRPr lang="id-ID" sz="11500" b="1" i="0" strike="noStrike" spc="-300" dirty="0">
              <a:solidFill>
                <a:srgbClr val="F7F7F7"/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9288967" y="6451047"/>
            <a:ext cx="2293434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51" b="1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Company Address </a:t>
            </a:r>
            <a:r>
              <a:rPr lang="id-ID" sz="1051" spc="0" dirty="0">
                <a:solidFill>
                  <a:schemeClr val="bg1">
                    <a:lumMod val="75000"/>
                  </a:schemeClr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Goes Here</a:t>
            </a:r>
            <a:endParaRPr lang="id-ID" sz="1051" spc="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720052" y="6412050"/>
            <a:ext cx="24740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b="0" spc="600" dirty="0">
                <a:solidFill>
                  <a:schemeClr val="bg1"/>
                </a:solidFill>
                <a:latin typeface="Montserrat ExtraBold" panose="00000900000000000000" pitchFamily="50" charset="0"/>
                <a:cs typeface="Segoe UI" panose="020B0502040204020203" pitchFamily="34" charset="0"/>
              </a:rPr>
              <a:t>GENIUS</a:t>
            </a:r>
            <a:r>
              <a:rPr lang="en-US" sz="1050" b="1" spc="600" dirty="0">
                <a:solidFill>
                  <a:schemeClr val="bg1"/>
                </a:solidFill>
                <a:latin typeface="Montserrat" panose="00000500000000000000" pitchFamily="50" charset="0"/>
                <a:cs typeface="Segoe UI" panose="020B0502040204020203" pitchFamily="34" charset="0"/>
              </a:rPr>
              <a:t> </a:t>
            </a:r>
            <a:r>
              <a:rPr lang="en-US" sz="1050" b="0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rPr>
              <a:t>PROJECT</a:t>
            </a:r>
            <a:endParaRPr lang="id-ID" sz="1050" b="0" spc="600" dirty="0">
              <a:solidFill>
                <a:schemeClr val="bg1"/>
              </a:solidFill>
              <a:latin typeface="Montserrat Light" panose="00000400000000000000" pitchFamily="50" charset="0"/>
              <a:cs typeface="Segoe UI" panose="020B0502040204020203" pitchFamily="34" charset="0"/>
            </a:endParaRPr>
          </a:p>
        </p:txBody>
      </p:sp>
      <p:sp>
        <p:nvSpPr>
          <p:cNvPr id="22" name="Freeform: Shape 21"/>
          <p:cNvSpPr/>
          <p:nvPr userDrawn="1"/>
        </p:nvSpPr>
        <p:spPr>
          <a:xfrm flipV="1">
            <a:off x="8585574" y="175834"/>
            <a:ext cx="3606426" cy="332165"/>
          </a:xfrm>
          <a:custGeom>
            <a:avLst/>
            <a:gdLst>
              <a:gd name="connsiteX0" fmla="*/ 0 w 3606426"/>
              <a:gd name="connsiteY0" fmla="*/ 332165 h 332165"/>
              <a:gd name="connsiteX1" fmla="*/ 3606426 w 3606426"/>
              <a:gd name="connsiteY1" fmla="*/ 332165 h 332165"/>
              <a:gd name="connsiteX2" fmla="*/ 3606426 w 3606426"/>
              <a:gd name="connsiteY2" fmla="*/ 0 h 332165"/>
              <a:gd name="connsiteX3" fmla="*/ 335457 w 3606426"/>
              <a:gd name="connsiteY3" fmla="*/ 0 h 3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6426" h="332165">
                <a:moveTo>
                  <a:pt x="0" y="332165"/>
                </a:moveTo>
                <a:lnTo>
                  <a:pt x="3606426" y="332165"/>
                </a:lnTo>
                <a:lnTo>
                  <a:pt x="3606426" y="0"/>
                </a:lnTo>
                <a:lnTo>
                  <a:pt x="33545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15597" y="247244"/>
            <a:ext cx="26006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strike="noStrike" spc="600" dirty="0">
                <a:solidFill>
                  <a:schemeClr val="bg1"/>
                </a:solidFill>
                <a:latin typeface="Montserrat Light" panose="00000400000000000000" pitchFamily="50" charset="0"/>
                <a:cs typeface="Segoe UI Light" panose="020B0502040204020203" pitchFamily="34" charset="0"/>
              </a:rPr>
              <a:t>WWW.WEBSITE.COM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-22620" y="-5523"/>
            <a:ext cx="12552981" cy="6583592"/>
            <a:chOff x="-22620" y="-5523"/>
            <a:chExt cx="12552981" cy="6583592"/>
          </a:xfrm>
        </p:grpSpPr>
        <p:grpSp>
          <p:nvGrpSpPr>
            <p:cNvPr id="31" name="Group 30"/>
            <p:cNvGrpSpPr/>
            <p:nvPr userDrawn="1"/>
          </p:nvGrpSpPr>
          <p:grpSpPr>
            <a:xfrm>
              <a:off x="93219" y="0"/>
              <a:ext cx="12437142" cy="6578069"/>
              <a:chOff x="93219" y="0"/>
              <a:chExt cx="12437142" cy="6578069"/>
            </a:xfrm>
          </p:grpSpPr>
          <p:sp>
            <p:nvSpPr>
              <p:cNvPr id="15" name="Parallelogram 14"/>
              <p:cNvSpPr/>
              <p:nvPr userDrawn="1"/>
            </p:nvSpPr>
            <p:spPr>
              <a:xfrm flipH="1">
                <a:off x="653144" y="1643346"/>
                <a:ext cx="3424220" cy="2780424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1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Parallelogram 15"/>
              <p:cNvSpPr/>
              <p:nvPr userDrawn="1"/>
            </p:nvSpPr>
            <p:spPr>
              <a:xfrm flipH="1">
                <a:off x="9991156" y="4516266"/>
                <a:ext cx="2539205" cy="2061803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1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Parallelogram 16"/>
              <p:cNvSpPr/>
              <p:nvPr userDrawn="1"/>
            </p:nvSpPr>
            <p:spPr>
              <a:xfrm flipH="1">
                <a:off x="3713626" y="3574789"/>
                <a:ext cx="277513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1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Parallelogram 17"/>
              <p:cNvSpPr/>
              <p:nvPr userDrawn="1"/>
            </p:nvSpPr>
            <p:spPr>
              <a:xfrm flipH="1">
                <a:off x="9361096" y="3129251"/>
                <a:ext cx="2676888" cy="2559437"/>
              </a:xfrm>
              <a:prstGeom prst="parallelogram">
                <a:avLst>
                  <a:gd name="adj" fmla="val 100186"/>
                </a:avLst>
              </a:prstGeom>
              <a:solidFill>
                <a:schemeClr val="bg1">
                  <a:lumMod val="85000"/>
                  <a:alpha val="1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0" name="Group 29"/>
              <p:cNvGrpSpPr/>
              <p:nvPr userDrawn="1"/>
            </p:nvGrpSpPr>
            <p:grpSpPr>
              <a:xfrm>
                <a:off x="93219" y="0"/>
                <a:ext cx="1440120" cy="717108"/>
                <a:chOff x="93219" y="0"/>
                <a:chExt cx="1440120" cy="717108"/>
              </a:xfrm>
            </p:grpSpPr>
            <p:sp>
              <p:nvSpPr>
                <p:cNvPr id="24" name="Freeform: Shape 23"/>
                <p:cNvSpPr/>
                <p:nvPr userDrawn="1"/>
              </p:nvSpPr>
              <p:spPr>
                <a:xfrm flipH="1">
                  <a:off x="93219" y="356"/>
                  <a:ext cx="851586" cy="466380"/>
                </a:xfrm>
                <a:custGeom>
                  <a:avLst/>
                  <a:gdLst>
                    <a:gd name="connsiteX0" fmla="*/ 851586 w 851586"/>
                    <a:gd name="connsiteY0" fmla="*/ 0 h 466380"/>
                    <a:gd name="connsiteX1" fmla="*/ 467247 w 851586"/>
                    <a:gd name="connsiteY1" fmla="*/ 0 h 466380"/>
                    <a:gd name="connsiteX2" fmla="*/ 0 w 851586"/>
                    <a:gd name="connsiteY2" fmla="*/ 466380 h 466380"/>
                    <a:gd name="connsiteX3" fmla="*/ 384339 w 851586"/>
                    <a:gd name="connsiteY3" fmla="*/ 466380 h 466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586" h="466380">
                      <a:moveTo>
                        <a:pt x="851586" y="0"/>
                      </a:moveTo>
                      <a:lnTo>
                        <a:pt x="467247" y="0"/>
                      </a:lnTo>
                      <a:lnTo>
                        <a:pt x="0" y="466380"/>
                      </a:lnTo>
                      <a:lnTo>
                        <a:pt x="384339" y="46638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5" name="Freeform: Shape 24"/>
                <p:cNvSpPr/>
                <p:nvPr userDrawn="1"/>
              </p:nvSpPr>
              <p:spPr>
                <a:xfrm flipH="1">
                  <a:off x="551695" y="0"/>
                  <a:ext cx="981644" cy="717108"/>
                </a:xfrm>
                <a:custGeom>
                  <a:avLst/>
                  <a:gdLst>
                    <a:gd name="connsiteX0" fmla="*/ 981644 w 981644"/>
                    <a:gd name="connsiteY0" fmla="*/ 0 h 717108"/>
                    <a:gd name="connsiteX1" fmla="*/ 718442 w 981644"/>
                    <a:gd name="connsiteY1" fmla="*/ 0 h 717108"/>
                    <a:gd name="connsiteX2" fmla="*/ 0 w 981644"/>
                    <a:gd name="connsiteY2" fmla="*/ 717108 h 717108"/>
                    <a:gd name="connsiteX3" fmla="*/ 263202 w 981644"/>
                    <a:gd name="connsiteY3" fmla="*/ 717108 h 717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644" h="717108">
                      <a:moveTo>
                        <a:pt x="981644" y="0"/>
                      </a:moveTo>
                      <a:lnTo>
                        <a:pt x="718442" y="0"/>
                      </a:lnTo>
                      <a:lnTo>
                        <a:pt x="0" y="717108"/>
                      </a:lnTo>
                      <a:lnTo>
                        <a:pt x="263202" y="71710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cxnSp>
          <p:nvCxnSpPr>
            <p:cNvPr id="3" name="Straight Connector 2"/>
            <p:cNvCxnSpPr>
              <a:cxnSpLocks/>
            </p:cNvCxnSpPr>
            <p:nvPr userDrawn="1"/>
          </p:nvCxnSpPr>
          <p:spPr>
            <a:xfrm>
              <a:off x="-22620" y="-5523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cxnSpLocks/>
            </p:cNvCxnSpPr>
            <p:nvPr userDrawn="1"/>
          </p:nvCxnSpPr>
          <p:spPr>
            <a:xfrm>
              <a:off x="6963636" y="1205864"/>
              <a:ext cx="2612537" cy="2612537"/>
            </a:xfrm>
            <a:prstGeom prst="line">
              <a:avLst/>
            </a:prstGeom>
            <a:ln w="28575">
              <a:solidFill>
                <a:schemeClr val="bg1">
                  <a:lumMod val="95000"/>
                  <a:alpha val="6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5580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95" r:id="rId29"/>
    <p:sldLayoutId id="2147483678" r:id="rId30"/>
    <p:sldLayoutId id="2147483707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715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4" r:id="rId56"/>
    <p:sldLayoutId id="2147483703" r:id="rId57"/>
    <p:sldLayoutId id="2147483705" r:id="rId58"/>
    <p:sldLayoutId id="2147483708" r:id="rId59"/>
    <p:sldLayoutId id="2147483709" r:id="rId60"/>
    <p:sldLayoutId id="2147483710" r:id="rId61"/>
    <p:sldLayoutId id="2147483711" r:id="rId62"/>
    <p:sldLayoutId id="2147483712" r:id="rId63"/>
    <p:sldLayoutId id="2147483713" r:id="rId64"/>
    <p:sldLayoutId id="2147483714" r:id="rId65"/>
    <p:sldLayoutId id="2147483716" r:id="rId66"/>
    <p:sldLayoutId id="2147483717" r:id="rId67"/>
    <p:sldLayoutId id="2147483718" r:id="rId68"/>
    <p:sldLayoutId id="2147483719" r:id="rId6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chart" Target="../charts/chart1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6" Type="http://schemas.openxmlformats.org/officeDocument/2006/relationships/chart" Target="../charts/chart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669F67C6-B1A2-2679-AA04-929355CD1AB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873532" y="3361510"/>
            <a:ext cx="7057048" cy="33330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1343" y="1866874"/>
            <a:ext cx="6037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b="1" dirty="0">
                <a:solidFill>
                  <a:schemeClr val="accent1">
                    <a:lumMod val="75000"/>
                  </a:schemeClr>
                </a:solidFill>
              </a:rPr>
              <a:t>Ενημέρωση για την πρόοδο - ολοκλήρωση του Προγράμματος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“</a:t>
            </a:r>
            <a:r>
              <a:rPr lang="el-GR" sz="3200" b="1" dirty="0">
                <a:solidFill>
                  <a:schemeClr val="accent1">
                    <a:lumMod val="75000"/>
                  </a:schemeClr>
                </a:solidFill>
              </a:rPr>
              <a:t>ΣΤΕΡΕΑ ΕΛΛΑΔΑ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”</a:t>
            </a:r>
            <a:r>
              <a:rPr lang="el-GR" sz="3200" b="1" dirty="0">
                <a:solidFill>
                  <a:schemeClr val="accent1">
                    <a:lumMod val="75000"/>
                  </a:schemeClr>
                </a:solidFill>
              </a:rPr>
              <a:t> 2014-2020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9532" y="5765283"/>
            <a:ext cx="490582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16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Προϊστάμενος Ε.Υ.Δ. Προγράμματος </a:t>
            </a:r>
            <a:r>
              <a:rPr lang="el-GR" sz="1600" dirty="0" smtClean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«Στερεά Ελλάδα»</a:t>
            </a:r>
            <a:endParaRPr lang="en-US" sz="16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1343" y="5437382"/>
            <a:ext cx="4528457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Κωνσταντίνος </a:t>
            </a:r>
            <a:r>
              <a:rPr lang="el-GR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Λέμας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71640" y="3499452"/>
            <a:ext cx="661311" cy="101677"/>
            <a:chOff x="1847846" y="5503706"/>
            <a:chExt cx="1041400" cy="160116"/>
          </a:xfrm>
        </p:grpSpPr>
        <p:sp>
          <p:nvSpPr>
            <p:cNvPr id="22" name="Parallelogram 21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Parallelogram 22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Parallelogram 23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8306" name="Picture 2" descr="Αρχική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343" y="698898"/>
            <a:ext cx="2119930" cy="849984"/>
          </a:xfrm>
          <a:prstGeom prst="rect">
            <a:avLst/>
          </a:prstGeom>
          <a:noFill/>
        </p:spPr>
      </p:pic>
      <p:pic>
        <p:nvPicPr>
          <p:cNvPr id="13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72725" y="773875"/>
            <a:ext cx="733235" cy="700030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2" y="195942"/>
            <a:ext cx="2351314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371343" y="3783556"/>
            <a:ext cx="6037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>
                <a:solidFill>
                  <a:schemeClr val="accent1">
                    <a:lumMod val="75000"/>
                  </a:schemeClr>
                </a:solidFill>
              </a:rPr>
              <a:t>3η Επιτροπή Παρακολούθησης</a:t>
            </a:r>
          </a:p>
          <a:p>
            <a:r>
              <a:rPr lang="el-GR" sz="2000" b="1" dirty="0">
                <a:solidFill>
                  <a:schemeClr val="tx2">
                    <a:lumMod val="75000"/>
                  </a:schemeClr>
                </a:solidFill>
              </a:rPr>
              <a:t>Καρπενήσι, 26/06/2024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29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20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76874" y="91991"/>
            <a:ext cx="659674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2800" dirty="0">
                <a:solidFill>
                  <a:schemeClr val="accent1">
                    <a:lumMod val="75000"/>
                  </a:schemeClr>
                </a:solidFill>
              </a:rPr>
              <a:t>Πρόγραμμα «Στερεά Ελλάδα» 20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14</a:t>
            </a:r>
            <a:r>
              <a:rPr lang="el-GR" sz="2800" dirty="0">
                <a:solidFill>
                  <a:schemeClr val="accent1">
                    <a:lumMod val="75000"/>
                  </a:schemeClr>
                </a:solidFill>
              </a:rPr>
              <a:t> - 202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0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4326360" y="1317877"/>
            <a:ext cx="661311" cy="101677"/>
            <a:chOff x="1847846" y="5503706"/>
            <a:chExt cx="1041400" cy="160116"/>
          </a:xfrm>
        </p:grpSpPr>
        <p:sp>
          <p:nvSpPr>
            <p:cNvPr id="5" name="Parallelogram 4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Parallelogram 6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1" y="195942"/>
            <a:ext cx="2390251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218" y="470195"/>
            <a:ext cx="427505" cy="408145"/>
          </a:xfrm>
          <a:prstGeom prst="rect">
            <a:avLst/>
          </a:prstGeom>
          <a:noFill/>
        </p:spPr>
      </p:pic>
      <p:pic>
        <p:nvPicPr>
          <p:cNvPr id="47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309390" y="447869"/>
            <a:ext cx="986828" cy="452799"/>
          </a:xfrm>
          <a:prstGeom prst="rect">
            <a:avLst/>
          </a:prstGeom>
          <a:noFill/>
        </p:spPr>
      </p:pic>
      <p:sp>
        <p:nvSpPr>
          <p:cNvPr id="53" name="Rectangle 9"/>
          <p:cNvSpPr/>
          <p:nvPr/>
        </p:nvSpPr>
        <p:spPr>
          <a:xfrm>
            <a:off x="10022723" y="3542292"/>
            <a:ext cx="2013341" cy="154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ΕΤΠΑ</a:t>
            </a:r>
            <a:r>
              <a:rPr lang="el-GR" sz="2000" b="1" dirty="0">
                <a:solidFill>
                  <a:srgbClr val="FF0000"/>
                </a:solidFill>
                <a:cs typeface="Segoe UI" panose="020B0502040204020203" pitchFamily="34" charset="0"/>
              </a:rPr>
              <a:t>		 129.693.908 € </a:t>
            </a:r>
          </a:p>
          <a:p>
            <a:pPr>
              <a:lnSpc>
                <a:spcPct val="120000"/>
              </a:lnSpc>
            </a:pPr>
            <a:r>
              <a:rPr lang="el-G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ΕΚΤ</a:t>
            </a:r>
            <a:r>
              <a:rPr lang="el-GR" sz="2000" b="1" dirty="0">
                <a:solidFill>
                  <a:srgbClr val="FF0000"/>
                </a:solidFill>
                <a:cs typeface="Segoe UI" panose="020B0502040204020203" pitchFamily="34" charset="0"/>
              </a:rPr>
              <a:t>		 63.534.488 € </a:t>
            </a:r>
          </a:p>
        </p:txBody>
      </p:sp>
      <p:sp>
        <p:nvSpPr>
          <p:cNvPr id="54" name="Rectangle 10"/>
          <p:cNvSpPr/>
          <p:nvPr/>
        </p:nvSpPr>
        <p:spPr>
          <a:xfrm>
            <a:off x="10022723" y="1842153"/>
            <a:ext cx="2094894" cy="153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l-G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Συνολική </a:t>
            </a:r>
          </a:p>
          <a:p>
            <a:pPr>
              <a:lnSpc>
                <a:spcPct val="120000"/>
              </a:lnSpc>
            </a:pPr>
            <a:r>
              <a:rPr lang="el-G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Δημόσια Δαπάνη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0000"/>
                </a:solidFill>
                <a:cs typeface="Segoe UI" panose="020B0502040204020203" pitchFamily="34" charset="0"/>
              </a:rPr>
              <a:t>1</a:t>
            </a:r>
            <a:r>
              <a:rPr lang="el-GR" sz="2000" b="1" dirty="0">
                <a:solidFill>
                  <a:srgbClr val="FF0000"/>
                </a:solidFill>
                <a:cs typeface="Segoe UI" panose="020B0502040204020203" pitchFamily="34" charset="0"/>
              </a:rPr>
              <a:t>93.228.396 €</a:t>
            </a:r>
          </a:p>
          <a:p>
            <a:pPr>
              <a:lnSpc>
                <a:spcPct val="120000"/>
              </a:lnSpc>
            </a:pPr>
            <a:r>
              <a:rPr lang="id-ID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" panose="020B0502040204020203" pitchFamily="34" charset="0"/>
              </a:rPr>
              <a:t> 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Segoe UI" panose="020B0502040204020203" pitchFamily="34" charset="0"/>
            </a:endParaRPr>
          </a:p>
        </p:txBody>
      </p:sp>
      <p:pic>
        <p:nvPicPr>
          <p:cNvPr id="24" name="Εικόνα 23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4" name="Γράφημα 3">
            <a:extLst>
              <a:ext uri="{FF2B5EF4-FFF2-40B4-BE49-F238E27FC236}">
                <a16:creationId xmlns:a16="http://schemas.microsoft.com/office/drawing/2014/main" id="{5FA254D8-92CD-DDEC-7225-538F4B7703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8871689"/>
              </p:ext>
            </p:extLst>
          </p:nvPr>
        </p:nvGraphicFramePr>
        <p:xfrm>
          <a:off x="155936" y="940153"/>
          <a:ext cx="9866787" cy="5355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76512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520982" y="108642"/>
            <a:ext cx="717939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2800" dirty="0">
                <a:solidFill>
                  <a:schemeClr val="accent1">
                    <a:lumMod val="75000"/>
                  </a:schemeClr>
                </a:solidFill>
              </a:rPr>
              <a:t>Η υλοποίηση του Προγράμματος σήμερα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80025" y="954856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1" y="195942"/>
            <a:ext cx="2381459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5B6F8-3A8D-7E5C-F1A0-CCE46082C984}"/>
              </a:ext>
            </a:extLst>
          </p:cNvPr>
          <p:cNvSpPr txBox="1"/>
          <p:nvPr/>
        </p:nvSpPr>
        <p:spPr>
          <a:xfrm>
            <a:off x="7505935" y="1986202"/>
            <a:ext cx="4406509" cy="2223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715" algn="just">
              <a:lnSpc>
                <a:spcPct val="130000"/>
              </a:lnSpc>
              <a:spcAft>
                <a:spcPts val="600"/>
              </a:spcAft>
              <a:tabLst>
                <a:tab pos="5685155" algn="r"/>
              </a:tabLst>
            </a:pPr>
            <a:r>
              <a:rPr lang="el-GR" sz="18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Έως τις 12.06.2024, στο ΕΠ «Στερεά Ελλάδα» 2014-2020 οι δαπάνες (κατά δήλωση δικαιούχων) είναι 209,91 εκατ. € (108,63% του ΕΠ), ενώ οι συγχρηματοδοτούμενες δαπάνες ανέρχονται στο ποσό  των 195,74 εκατ. € (101,30% του ΕΠ). </a:t>
            </a:r>
          </a:p>
        </p:txBody>
      </p:sp>
      <p:graphicFrame>
        <p:nvGraphicFramePr>
          <p:cNvPr id="10" name="Πίνακας 9">
            <a:extLst>
              <a:ext uri="{FF2B5EF4-FFF2-40B4-BE49-F238E27FC236}">
                <a16:creationId xmlns:a16="http://schemas.microsoft.com/office/drawing/2014/main" id="{B2E50697-5981-A3ED-0C52-B8A1A89122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676136"/>
              </p:ext>
            </p:extLst>
          </p:nvPr>
        </p:nvGraphicFramePr>
        <p:xfrm>
          <a:off x="556576" y="1186834"/>
          <a:ext cx="6496040" cy="5141976"/>
        </p:xfrm>
        <a:graphic>
          <a:graphicData uri="http://schemas.openxmlformats.org/drawingml/2006/table">
            <a:tbl>
              <a:tblPr firstRow="1" firstCol="1" lastRow="1" bandRow="1">
                <a:tableStyleId>{5C22544A-7EE6-4342-B048-85BDC9FD1C3A}</a:tableStyleId>
              </a:tblPr>
              <a:tblGrid>
                <a:gridCol w="1869109">
                  <a:extLst>
                    <a:ext uri="{9D8B030D-6E8A-4147-A177-3AD203B41FA5}">
                      <a16:colId xmlns:a16="http://schemas.microsoft.com/office/drawing/2014/main" val="3269559132"/>
                    </a:ext>
                  </a:extLst>
                </a:gridCol>
                <a:gridCol w="1148450">
                  <a:extLst>
                    <a:ext uri="{9D8B030D-6E8A-4147-A177-3AD203B41FA5}">
                      <a16:colId xmlns:a16="http://schemas.microsoft.com/office/drawing/2014/main" val="1803387854"/>
                    </a:ext>
                  </a:extLst>
                </a:gridCol>
                <a:gridCol w="1063869">
                  <a:extLst>
                    <a:ext uri="{9D8B030D-6E8A-4147-A177-3AD203B41FA5}">
                      <a16:colId xmlns:a16="http://schemas.microsoft.com/office/drawing/2014/main" val="288128516"/>
                    </a:ext>
                  </a:extLst>
                </a:gridCol>
                <a:gridCol w="673735">
                  <a:extLst>
                    <a:ext uri="{9D8B030D-6E8A-4147-A177-3AD203B41FA5}">
                      <a16:colId xmlns:a16="http://schemas.microsoft.com/office/drawing/2014/main" val="998954219"/>
                    </a:ext>
                  </a:extLst>
                </a:gridCol>
                <a:gridCol w="1067142">
                  <a:extLst>
                    <a:ext uri="{9D8B030D-6E8A-4147-A177-3AD203B41FA5}">
                      <a16:colId xmlns:a16="http://schemas.microsoft.com/office/drawing/2014/main" val="91008190"/>
                    </a:ext>
                  </a:extLst>
                </a:gridCol>
                <a:gridCol w="673735">
                  <a:extLst>
                    <a:ext uri="{9D8B030D-6E8A-4147-A177-3AD203B41FA5}">
                      <a16:colId xmlns:a16="http://schemas.microsoft.com/office/drawing/2014/main" val="2101974796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Άξονες Προτεραιότητας/ Ταμεία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Δημόσια Δαπάνη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</a:pPr>
                      <a:r>
                        <a:rPr lang="el-G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Δαπάνες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</a:pPr>
                      <a:r>
                        <a:rPr lang="el-G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(Δήλωση δικαιούχων)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 err="1"/>
                        <a:t>Συγχρ</a:t>
                      </a:r>
                      <a:r>
                        <a:rPr lang="el-GR" sz="1400" dirty="0"/>
                        <a:t>. Δαπάνες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632395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5.000.000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3.401.859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68,04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3.381.051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67,62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69717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3.000.000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2.024.378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67,48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2.024.378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67,48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778522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36.069.196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40.038.640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111,01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40.038.639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111,01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13090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6.500.000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5.780.439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88,93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4.010.620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61,70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868588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 dirty="0"/>
                        <a:t>ΑΠ5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5.280.000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5.302.544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100,43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5.083.597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96,28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316192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 dirty="0"/>
                        <a:t>ΑΠ6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14.800.000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15.302.096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103,39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13.962.591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94,34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683237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10.242.084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13.123.666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128,13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12.198.395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119,10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79907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150.000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866637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39.277.628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45.263.299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115,24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39.962.122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101,74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14219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62.970.786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69.257.043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109,98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64.939.211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103,13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57437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6.200.000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7.034.252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113,46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6.844.893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110,40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59753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3.325.000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3.009.679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90,52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2.928.420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88,07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93813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ΑΠ13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413.702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367.908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88,93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367.908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88,93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158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 dirty="0"/>
                        <a:t>ΕΤΠΑ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129.693.908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140.280.852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108,16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130.434.706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100,57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71838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ΕΚΤ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63.534.488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69.624.951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109,59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65.307.119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102,79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879987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</a:pPr>
                      <a:r>
                        <a:rPr lang="el-GR" sz="1400"/>
                        <a:t>Πρόγραμμα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193.228.396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209.905.803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108,63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195.741.825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101,30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90219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89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520982" y="108642"/>
            <a:ext cx="717939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2800" dirty="0">
                <a:solidFill>
                  <a:schemeClr val="accent1">
                    <a:lumMod val="75000"/>
                  </a:schemeClr>
                </a:solidFill>
              </a:rPr>
              <a:t>Σχεδιασμός για το κλείσιμο του Προγράμματος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80025" y="954856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1" y="195942"/>
            <a:ext cx="2381459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5B6F8-3A8D-7E5C-F1A0-CCE46082C984}"/>
              </a:ext>
            </a:extLst>
          </p:cNvPr>
          <p:cNvSpPr txBox="1"/>
          <p:nvPr/>
        </p:nvSpPr>
        <p:spPr>
          <a:xfrm>
            <a:off x="556575" y="1547603"/>
            <a:ext cx="11164429" cy="3361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715" algn="just">
              <a:lnSpc>
                <a:spcPct val="120000"/>
              </a:lnSpc>
              <a:spcAft>
                <a:spcPts val="600"/>
              </a:spcAft>
              <a:tabLst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Σύμφωνα με τον σχεδιασμό της, η Διαχειριστική Αρχή:</a:t>
            </a:r>
          </a:p>
          <a:p>
            <a:pPr marL="342900" lvl="0" indent="-342900" algn="just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"/>
              <a:tabLst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Έχει ολοκληρώσει τη μεταφορά / ένταξη της πλειοψηφίας των χαρακτηριζόμενων ως «μεταφερόμενα έργα» και ως </a:t>
            </a:r>
            <a:r>
              <a:rPr lang="el-GR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τμηματοποιημένα</a:t>
            </a: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phased</a:t>
            </a: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έργα, στο Πρόγραμμα «Στερεά Ελλάδα 2021-2027».</a:t>
            </a:r>
          </a:p>
          <a:p>
            <a:pPr marL="342900" lvl="0" indent="-342900" algn="just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"/>
              <a:tabLst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Βρίσκεται στην τελική φάση μεταφοράς της δράσης «Ενίσχυση μεσαίων επιχειρήσεων στη Στερεά Ελλάδα για την αναβάθμιση και τον εκσυγχρονισμό τους», στο Πρόγραμμα Στερεά Ελλάδα 2021-2027.</a:t>
            </a:r>
          </a:p>
          <a:p>
            <a:pPr marL="342900" lvl="0" indent="-342900" algn="just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"/>
              <a:tabLst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Ολοκληρώνει τη μεταφορά του </a:t>
            </a:r>
            <a:r>
              <a:rPr lang="el-GR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τμηματοποιημένου</a:t>
            </a: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έργου «Ανάπτυξη Δικτύων Διανομής Φυσικού Αερίου Μέσης και Χαμηλής Πίεσης» στο Πρόγραμμα Στερεά Ελλάδα 2021-2027.</a:t>
            </a:r>
          </a:p>
          <a:p>
            <a:pPr marL="342900" lvl="0" indent="-342900" algn="just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"/>
              <a:tabLst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Βρίσκεται σε φάση ολοκλήρωσης των εκθέσεων ελέγχου των δράσεων στους ΑΠ1 και ΑΠ2 και στη δήλωση των σχετικών δαπανών στο ΟΠΣ.</a:t>
            </a:r>
          </a:p>
        </p:txBody>
      </p:sp>
    </p:spTree>
    <p:extLst>
      <p:ext uri="{BB962C8B-B14F-4D97-AF65-F5344CB8AC3E}">
        <p14:creationId xmlns:p14="http://schemas.microsoft.com/office/powerpoint/2010/main" val="119697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520982" y="108642"/>
            <a:ext cx="717939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2800" dirty="0">
                <a:solidFill>
                  <a:schemeClr val="accent1">
                    <a:lumMod val="75000"/>
                  </a:schemeClr>
                </a:solidFill>
              </a:rPr>
              <a:t>Σχεδιασμός για το κλείσιμο του Προγράμματος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80025" y="954856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1" y="195942"/>
            <a:ext cx="2381459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5B6F8-3A8D-7E5C-F1A0-CCE46082C984}"/>
              </a:ext>
            </a:extLst>
          </p:cNvPr>
          <p:cNvSpPr txBox="1"/>
          <p:nvPr/>
        </p:nvSpPr>
        <p:spPr>
          <a:xfrm>
            <a:off x="556576" y="1734293"/>
            <a:ext cx="1116442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715" algn="just">
              <a:spcAft>
                <a:spcPts val="600"/>
              </a:spcAft>
              <a:tabLst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Με βάση το ισχύον σχέδιο δράσης δαπανών, οι δαπάνες που θα συμμετέχουν στο κλείσιμο του Προγράμματος αναμένεται να ανέλθουν στο ποσό των 197,21 εκ. € και το Πρόγραμμα να κλείσει στο </a:t>
            </a:r>
            <a:r>
              <a:rPr lang="el-GR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102,06% </a:t>
            </a: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του προϋπολογισμού του. </a:t>
            </a:r>
          </a:p>
          <a:p>
            <a:pPr indent="5715" algn="just">
              <a:spcAft>
                <a:spcPts val="600"/>
              </a:spcAft>
              <a:tabLst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Στο ΕΤΠΑ, τα έργα που θα συμμετέχουν στο κλείσιμο αναμένεται να έχουν δαπάνες 131,89 εκ. € ή </a:t>
            </a:r>
            <a:r>
              <a:rPr lang="el-GR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101,69% </a:t>
            </a: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των διαθέσιμων πόρων του Ταμείου.</a:t>
            </a:r>
          </a:p>
          <a:p>
            <a:pPr indent="5715" algn="just">
              <a:spcAft>
                <a:spcPts val="600"/>
              </a:spcAft>
              <a:tabLst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Στο ΕKT, οι δράσεις που θα συμμετέχουν στο κλείσιμο αναμένεται να έχουν δαπάνες 65,32 εκ. € ή </a:t>
            </a:r>
            <a:r>
              <a:rPr lang="el-GR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102,82%</a:t>
            </a: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των διαθέσιμων πόρων του Ταμείου.</a:t>
            </a:r>
          </a:p>
          <a:p>
            <a:pPr marL="1270" indent="-1270" algn="just">
              <a:spcAft>
                <a:spcPts val="600"/>
              </a:spcAft>
              <a:tabLst>
                <a:tab pos="180340" algn="l"/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1270" indent="-1270" algn="just">
              <a:spcAft>
                <a:spcPts val="600"/>
              </a:spcAft>
              <a:tabLst>
                <a:tab pos="180340" algn="l"/>
                <a:tab pos="5685155" algn="r"/>
              </a:tabLst>
            </a:pPr>
            <a:r>
              <a:rPr lang="el-G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Σημείωση</a:t>
            </a: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Στην πρόβλεψη περιλαμβάνονται οι δαπάνες της δράσης «εξοικονομώ κατ’ </a:t>
            </a:r>
            <a:r>
              <a:rPr lang="el-GR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οίκον</a:t>
            </a: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(ΑΠ4) με το σενάριο επιβολής δημοσιονομικής διόρθωσης 25% στο σύνολο των επιλέξιμων δαπανών. 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  <a:tab pos="5685155" algn="r"/>
              </a:tabLst>
            </a:pPr>
            <a:r>
              <a:rPr lang="el-G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Δεν περιλαμβάνονται οι δαπάνες της δράσης ενίσχυσης μεσαίων επιχειρήσεων (ΑΠ3  Πρ.1), που θα μεταφερθούν στο ΕΠ 2021-2027.</a:t>
            </a:r>
          </a:p>
        </p:txBody>
      </p:sp>
    </p:spTree>
    <p:extLst>
      <p:ext uri="{BB962C8B-B14F-4D97-AF65-F5344CB8AC3E}">
        <p14:creationId xmlns:p14="http://schemas.microsoft.com/office/powerpoint/2010/main" val="256687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520982" y="108642"/>
            <a:ext cx="717939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2800" dirty="0">
                <a:solidFill>
                  <a:schemeClr val="accent1">
                    <a:lumMod val="75000"/>
                  </a:schemeClr>
                </a:solidFill>
              </a:rPr>
              <a:t>Πορεία απορρόφησης Προγράμματος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80025" y="954856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1" y="195942"/>
            <a:ext cx="2381459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8" name="Γράφημα 7">
            <a:extLst>
              <a:ext uri="{FF2B5EF4-FFF2-40B4-BE49-F238E27FC236}">
                <a16:creationId xmlns:a16="http://schemas.microsoft.com/office/drawing/2014/main" id="{B11AB45F-994A-AAA5-0304-CED2D9D4C2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049513"/>
              </p:ext>
            </p:extLst>
          </p:nvPr>
        </p:nvGraphicFramePr>
        <p:xfrm>
          <a:off x="409330" y="1343530"/>
          <a:ext cx="7316695" cy="432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E4A4988-AD9F-3B67-494B-35255CCF926B}"/>
              </a:ext>
            </a:extLst>
          </p:cNvPr>
          <p:cNvSpPr txBox="1"/>
          <p:nvPr/>
        </p:nvSpPr>
        <p:spPr>
          <a:xfrm>
            <a:off x="8052199" y="1636025"/>
            <a:ext cx="3668805" cy="398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270" algn="just">
              <a:lnSpc>
                <a:spcPct val="130000"/>
              </a:lnSpc>
              <a:spcAft>
                <a:spcPts val="600"/>
              </a:spcAft>
              <a:tabLst>
                <a:tab pos="5685155" algn="r"/>
              </a:tabLst>
            </a:pPr>
            <a:r>
              <a:rPr lang="el-GR" sz="1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Σε επίπεδο δαπανών, τη μεγαλύτερη αύξηση είχαμε κατά το 12μηνο 6</a:t>
            </a:r>
            <a:r>
              <a:rPr lang="el-GR" sz="1600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ος</a:t>
            </a:r>
            <a:r>
              <a:rPr lang="el-GR" sz="1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2023 έως 6</a:t>
            </a:r>
            <a:r>
              <a:rPr lang="el-GR" sz="1600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ος</a:t>
            </a:r>
            <a:r>
              <a:rPr lang="el-GR" sz="1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2024 22,10% και αμέσως μετά κατά το έτος 2021 (21,24%). Το πρώτο έτος ενεργοποίησης (2015) δεν δηλώθηκαν δαπάνες. </a:t>
            </a:r>
          </a:p>
          <a:p>
            <a:pPr indent="-1270" algn="just">
              <a:lnSpc>
                <a:spcPct val="130000"/>
              </a:lnSpc>
              <a:spcAft>
                <a:spcPts val="600"/>
              </a:spcAft>
              <a:tabLst>
                <a:tab pos="5685155" algn="r"/>
              </a:tabLst>
            </a:pPr>
            <a:r>
              <a:rPr lang="el-GR" sz="1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Κατά τα έτη 2017 και 2018, η ετήσια αύξηση ήταν σχετικά σταθερή στο 12 - 13,5%, ενώ τα έτη 2016, 2019, 2020 και 2022 η ετήσια αύξηση στην απορρόφηση κυμάνθηκε χαμηλότερα στο 5-9% του προϋπολογισμού του Προγράμματος. </a:t>
            </a:r>
          </a:p>
        </p:txBody>
      </p:sp>
    </p:spTree>
    <p:extLst>
      <p:ext uri="{BB962C8B-B14F-4D97-AF65-F5344CB8AC3E}">
        <p14:creationId xmlns:p14="http://schemas.microsoft.com/office/powerpoint/2010/main" val="401696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 t="94360" r="93476" b="3230"/>
          <a:stretch>
            <a:fillRect/>
          </a:stretch>
        </p:blipFill>
        <p:spPr bwMode="auto">
          <a:xfrm>
            <a:off x="805546" y="6419460"/>
            <a:ext cx="2245564" cy="2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520982" y="108642"/>
            <a:ext cx="717939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l-GR" sz="2800" dirty="0" smtClean="0">
                <a:solidFill>
                  <a:schemeClr val="accent1">
                    <a:lumMod val="75000"/>
                  </a:schemeClr>
                </a:solidFill>
              </a:rPr>
              <a:t>Πρόβλεψη κλεισίματος Προγράμματος</a:t>
            </a:r>
            <a:endParaRPr lang="el-GR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80025" y="954856"/>
            <a:ext cx="661311" cy="101677"/>
            <a:chOff x="1847846" y="5503706"/>
            <a:chExt cx="1041400" cy="160116"/>
          </a:xfrm>
        </p:grpSpPr>
        <p:sp>
          <p:nvSpPr>
            <p:cNvPr id="4" name="Parallelogram 3"/>
            <p:cNvSpPr/>
            <p:nvPr/>
          </p:nvSpPr>
          <p:spPr>
            <a:xfrm flipH="1">
              <a:off x="1847846" y="5503707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Parallelogram 4"/>
            <p:cNvSpPr/>
            <p:nvPr/>
          </p:nvSpPr>
          <p:spPr>
            <a:xfrm flipH="1">
              <a:off x="2178044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Parallelogram 5"/>
            <p:cNvSpPr/>
            <p:nvPr/>
          </p:nvSpPr>
          <p:spPr>
            <a:xfrm flipH="1">
              <a:off x="2508242" y="5503706"/>
              <a:ext cx="381004" cy="160115"/>
            </a:xfrm>
            <a:prstGeom prst="parallelogram">
              <a:avLst>
                <a:gd name="adj" fmla="val 9977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92302" t="4808" r="450" b="93134"/>
          <a:stretch>
            <a:fillRect/>
          </a:stretch>
        </p:blipFill>
        <p:spPr bwMode="auto">
          <a:xfrm>
            <a:off x="9013371" y="195942"/>
            <a:ext cx="2381459" cy="25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28803" r="45587" b="94657"/>
          <a:stretch>
            <a:fillRect/>
          </a:stretch>
        </p:blipFill>
        <p:spPr bwMode="auto">
          <a:xfrm>
            <a:off x="9475648" y="6458971"/>
            <a:ext cx="2245356" cy="26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69" y="750784"/>
            <a:ext cx="427505" cy="408145"/>
          </a:xfrm>
          <a:prstGeom prst="rect">
            <a:avLst/>
          </a:prstGeom>
          <a:noFill/>
        </p:spPr>
      </p:pic>
      <p:pic>
        <p:nvPicPr>
          <p:cNvPr id="28" name="Picture 2" descr="Αρχική"/>
          <p:cNvPicPr>
            <a:picLocks noChangeAspect="1" noChangeArrowheads="1"/>
          </p:cNvPicPr>
          <p:nvPr/>
        </p:nvPicPr>
        <p:blipFill>
          <a:blip r:embed="rId4"/>
          <a:srcRect l="5802" t="7618" r="8130"/>
          <a:stretch>
            <a:fillRect/>
          </a:stretch>
        </p:blipFill>
        <p:spPr bwMode="auto">
          <a:xfrm>
            <a:off x="63162" y="728721"/>
            <a:ext cx="986828" cy="452799"/>
          </a:xfrm>
          <a:prstGeom prst="rect">
            <a:avLst/>
          </a:prstGeom>
          <a:noFill/>
        </p:spPr>
      </p:pic>
      <p:pic>
        <p:nvPicPr>
          <p:cNvPr id="29" name="Εικόνα 2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8800" r="4267" b="20866"/>
          <a:stretch/>
        </p:blipFill>
        <p:spPr>
          <a:xfrm>
            <a:off x="9475648" y="6449854"/>
            <a:ext cx="2641969" cy="408146"/>
          </a:xfrm>
          <a:prstGeom prst="rect">
            <a:avLst/>
          </a:prstGeom>
        </p:spPr>
      </p:pic>
      <p:graphicFrame>
        <p:nvGraphicFramePr>
          <p:cNvPr id="7" name="Πίνακας 6">
            <a:extLst>
              <a:ext uri="{FF2B5EF4-FFF2-40B4-BE49-F238E27FC236}">
                <a16:creationId xmlns:a16="http://schemas.microsoft.com/office/drawing/2014/main" id="{DCEEF4F3-6CC4-9A32-42DF-4FC8F01049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086118"/>
              </p:ext>
            </p:extLst>
          </p:nvPr>
        </p:nvGraphicFramePr>
        <p:xfrm>
          <a:off x="556576" y="1181520"/>
          <a:ext cx="7063056" cy="5141976"/>
        </p:xfrm>
        <a:graphic>
          <a:graphicData uri="http://schemas.openxmlformats.org/drawingml/2006/table">
            <a:tbl>
              <a:tblPr firstRow="1" firstCol="1" lastRow="1" bandRow="1">
                <a:tableStyleId>{5C22544A-7EE6-4342-B048-85BDC9FD1C3A}</a:tableStyleId>
              </a:tblPr>
              <a:tblGrid>
                <a:gridCol w="1915795">
                  <a:extLst>
                    <a:ext uri="{9D8B030D-6E8A-4147-A177-3AD203B41FA5}">
                      <a16:colId xmlns:a16="http://schemas.microsoft.com/office/drawing/2014/main" val="3642623828"/>
                    </a:ext>
                  </a:extLst>
                </a:gridCol>
                <a:gridCol w="1074176">
                  <a:extLst>
                    <a:ext uri="{9D8B030D-6E8A-4147-A177-3AD203B41FA5}">
                      <a16:colId xmlns:a16="http://schemas.microsoft.com/office/drawing/2014/main" val="2261030108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1312585285"/>
                    </a:ext>
                  </a:extLst>
                </a:gridCol>
                <a:gridCol w="673735">
                  <a:extLst>
                    <a:ext uri="{9D8B030D-6E8A-4147-A177-3AD203B41FA5}">
                      <a16:colId xmlns:a16="http://schemas.microsoft.com/office/drawing/2014/main" val="879220721"/>
                    </a:ext>
                  </a:extLst>
                </a:gridCol>
                <a:gridCol w="1318846">
                  <a:extLst>
                    <a:ext uri="{9D8B030D-6E8A-4147-A177-3AD203B41FA5}">
                      <a16:colId xmlns:a16="http://schemas.microsoft.com/office/drawing/2014/main" val="1156978630"/>
                    </a:ext>
                  </a:extLst>
                </a:gridCol>
                <a:gridCol w="673735">
                  <a:extLst>
                    <a:ext uri="{9D8B030D-6E8A-4147-A177-3AD203B41FA5}">
                      <a16:colId xmlns:a16="http://schemas.microsoft.com/office/drawing/2014/main" val="1162793194"/>
                    </a:ext>
                  </a:extLst>
                </a:gridCol>
              </a:tblGrid>
              <a:tr h="6191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Άξονες Προτεραιότητας/ Ταμεία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Δημόσια Δαπάνη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Δαπάνες 12/06/2024 (</a:t>
                      </a:r>
                      <a:r>
                        <a:rPr lang="el-GR" sz="1400" dirty="0" err="1"/>
                        <a:t>Συγχρ</a:t>
                      </a:r>
                      <a:r>
                        <a:rPr lang="el-GR" sz="1400" dirty="0"/>
                        <a:t>. Δ.Δ.)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Δαπάνες κλεισίματος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l-GR" sz="1400" dirty="0"/>
                        <a:t>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64289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5.000.000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3.381.051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67,62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5.500.000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055892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3.000.000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2.024.378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67,48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2.900.000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96,67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589652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36.069.196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40.038.639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111,01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37.381.687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103,64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134187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6.500.000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4.010.620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61,7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4.479.897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68,92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57569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5.280.000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5.083.597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96,28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5.083.597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96,28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2990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14.800.000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13.962.591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94,34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14.188.130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95,87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587667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10.242.084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12.198.395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119,1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12.458.149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121,64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672508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150.000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0,00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42345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39.277.628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39.962.122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101,74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39.976.273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101,78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9474705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62.970.786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64.939.211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103,13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64.956.728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103,15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67414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6.200.000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6.844.893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110,4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6.989.464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112,73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969225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3.325.000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2.928.420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88,07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2.928.420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88,07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89880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ΑΠ13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413.702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367.908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88,93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367.908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88,93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152875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ΕΤΠΑ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129.693.908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130.434.706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100,57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131.885.617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101,69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81496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/>
                        <a:t>ΕΚΤ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63.534.488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/>
                        <a:t>65.307.119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102,79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65.324.636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102,82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5222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l-GR" sz="1400" dirty="0"/>
                        <a:t>Πρόγραμμα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193.228.396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195.741.825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101,30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197.210.253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</a:pPr>
                      <a:r>
                        <a:rPr lang="el-GR" sz="1400" dirty="0"/>
                        <a:t>102,06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205461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AF4D4D-E77E-7873-AE0A-6B82CBA85C2C}"/>
              </a:ext>
            </a:extLst>
          </p:cNvPr>
          <p:cNvSpPr txBox="1"/>
          <p:nvPr/>
        </p:nvSpPr>
        <p:spPr>
          <a:xfrm>
            <a:off x="7995178" y="1976650"/>
            <a:ext cx="390960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tabLst>
                <a:tab pos="180340" algn="l"/>
                <a:tab pos="5685155" algn="r"/>
              </a:tabLst>
            </a:pPr>
            <a:r>
              <a:rPr lang="el-GR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Σε εφαρμογή της δυνατότητας που δίνει το </a:t>
            </a:r>
            <a:r>
              <a:rPr lang="el-GR" u="sng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άρθρο 14, παρ. 1β του Καν. 2024/795 (STEP) </a:t>
            </a:r>
            <a:r>
              <a:rPr lang="el-GR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προγραμματίζεται να αξιοποιηθεί το 100% </a:t>
            </a:r>
            <a:r>
              <a:rPr lang="el-GR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συγχρημα-τοδότησης</a:t>
            </a:r>
            <a:r>
              <a:rPr lang="el-GR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για δαπάνες που δηλώθηκαν στις αιτήσεις πληρωμής το λογιστικό έτος από 1η Ιουλίου 2023 έως την 30η Σεπτεμβρίου 2024, σε συγκεκριμένους άξονες </a:t>
            </a:r>
            <a:r>
              <a:rPr lang="el-GR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προτεραιό-τητας</a:t>
            </a:r>
            <a:r>
              <a:rPr lang="el-GR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του ΕΤΠΑ, αυξάνοντας το ποσοστό απορρόφησης της κοινοτικής συνδρομής στο </a:t>
            </a:r>
            <a:r>
              <a:rPr lang="el-GR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105,65%. </a:t>
            </a:r>
          </a:p>
        </p:txBody>
      </p:sp>
    </p:spTree>
    <p:extLst>
      <p:ext uri="{BB962C8B-B14F-4D97-AF65-F5344CB8AC3E}">
        <p14:creationId xmlns:p14="http://schemas.microsoft.com/office/powerpoint/2010/main" val="70602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2502" y="1592328"/>
            <a:ext cx="689255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6600" dirty="0">
                <a:solidFill>
                  <a:schemeClr val="bg1"/>
                </a:solidFill>
              </a:rPr>
              <a:t>ΕΥΧΑΡΙΣΤΟΥΜΕ</a:t>
            </a:r>
          </a:p>
          <a:p>
            <a:endParaRPr lang="el-GR" sz="6600" dirty="0">
              <a:solidFill>
                <a:schemeClr val="bg1"/>
              </a:solidFill>
              <a:latin typeface="Montserrat ExtraBold" panose="00000900000000000000" pitchFamily="50" charset="0"/>
            </a:endParaRPr>
          </a:p>
          <a:p>
            <a:r>
              <a:rPr lang="el-GR" sz="2400" dirty="0">
                <a:solidFill>
                  <a:schemeClr val="bg1"/>
                </a:solidFill>
              </a:rPr>
              <a:t>Κωνσταντίνος </a:t>
            </a:r>
            <a:r>
              <a:rPr lang="el-GR" sz="2400" dirty="0" err="1">
                <a:solidFill>
                  <a:schemeClr val="bg1"/>
                </a:solidFill>
              </a:rPr>
              <a:t>Λέμας</a:t>
            </a:r>
            <a:endParaRPr lang="el-GR" sz="2400" dirty="0">
              <a:solidFill>
                <a:schemeClr val="bg1"/>
              </a:solidFill>
            </a:endParaRPr>
          </a:p>
          <a:p>
            <a:r>
              <a:rPr lang="el-GR" sz="2400" dirty="0" smtClean="0">
                <a:solidFill>
                  <a:schemeClr val="bg1"/>
                </a:solidFill>
              </a:rPr>
              <a:t>Προϊστάμενος Ε.Υ.Δ</a:t>
            </a:r>
            <a:r>
              <a:rPr lang="el-GR" sz="2400" dirty="0">
                <a:solidFill>
                  <a:schemeClr val="bg1"/>
                </a:solidFill>
              </a:rPr>
              <a:t>. Προγράμματος «Στερεά Ελλάδα»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" name="Picture 2" descr="Ε.Υ.Δ.Ε.Π. Περιφέρειας Στερεάς Ελλάδα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3040" y="5918792"/>
            <a:ext cx="733235" cy="7000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290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2017-Blue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66DCA"/>
      </a:accent1>
      <a:accent2>
        <a:srgbClr val="00A4E6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6792</TotalTime>
  <Words>799</Words>
  <Application>Microsoft Office PowerPoint</Application>
  <PresentationFormat>Ευρεία οθόνη</PresentationFormat>
  <Paragraphs>262</Paragraphs>
  <Slides>8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12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8</vt:i4>
      </vt:variant>
    </vt:vector>
  </HeadingPairs>
  <TitlesOfParts>
    <vt:vector size="21" baseType="lpstr">
      <vt:lpstr>Arial</vt:lpstr>
      <vt:lpstr>Calibri</vt:lpstr>
      <vt:lpstr>Lato Heavy</vt:lpstr>
      <vt:lpstr>Montserrat</vt:lpstr>
      <vt:lpstr>Montserrat ExtraBold</vt:lpstr>
      <vt:lpstr>Montserrat Light</vt:lpstr>
      <vt:lpstr>Roboto Condensed Light</vt:lpstr>
      <vt:lpstr>Segoe UI</vt:lpstr>
      <vt:lpstr>Segoe UI Light</vt:lpstr>
      <vt:lpstr>Symbol</vt:lpstr>
      <vt:lpstr>Times New Roman</vt:lpstr>
      <vt:lpstr>Wingdings</vt:lpstr>
      <vt:lpstr>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joenanto</dc:creator>
  <cp:lastModifiedBy>ΛΥΤΡΑ ΔΗΜΗΤΡΑ</cp:lastModifiedBy>
  <cp:revision>424</cp:revision>
  <cp:lastPrinted>2024-06-21T11:41:14Z</cp:lastPrinted>
  <dcterms:created xsi:type="dcterms:W3CDTF">2017-02-27T03:44:46Z</dcterms:created>
  <dcterms:modified xsi:type="dcterms:W3CDTF">2024-07-01T11:43:02Z</dcterms:modified>
</cp:coreProperties>
</file>