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456" r:id="rId3"/>
    <p:sldId id="484" r:id="rId4"/>
    <p:sldId id="485" r:id="rId5"/>
    <p:sldId id="486" r:id="rId6"/>
    <p:sldId id="487" r:id="rId7"/>
    <p:sldId id="488" r:id="rId8"/>
    <p:sldId id="489" r:id="rId9"/>
    <p:sldId id="490" r:id="rId10"/>
    <p:sldId id="492" r:id="rId11"/>
    <p:sldId id="491" r:id="rId12"/>
    <p:sldId id="430" r:id="rId13"/>
  </p:sldIdLst>
  <p:sldSz cx="12192000" cy="6858000"/>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9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a:srgbClr val="C9C9C9"/>
    <a:srgbClr val="C40000"/>
    <a:srgbClr val="2469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Μεσαίο στυλ 2 - Έμφαση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5" autoAdjust="0"/>
    <p:restoredTop sz="95405" autoAdjust="0"/>
  </p:normalViewPr>
  <p:slideViewPr>
    <p:cSldViewPr snapToGrid="0">
      <p:cViewPr varScale="1">
        <p:scale>
          <a:sx n="110" d="100"/>
          <a:sy n="110" d="100"/>
        </p:scale>
        <p:origin x="738" y="120"/>
      </p:cViewPr>
      <p:guideLst>
        <p:guide orient="horz" pos="2136"/>
        <p:guide pos="3912"/>
      </p:guideLst>
    </p:cSldViewPr>
  </p:slideViewPr>
  <p:outlineViewPr>
    <p:cViewPr>
      <p:scale>
        <a:sx n="100" d="100"/>
        <a:sy n="100" d="100"/>
      </p:scale>
      <p:origin x="0" y="-41742"/>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8056"/>
          </a:xfrm>
          <a:prstGeom prst="rect">
            <a:avLst/>
          </a:prstGeom>
        </p:spPr>
        <p:txBody>
          <a:bodyPr vert="horz" lIns="91440" tIns="45720" rIns="91440" bIns="45720" rtlCol="0"/>
          <a:lstStyle>
            <a:lvl1pPr algn="r">
              <a:defRPr sz="1200"/>
            </a:lvl1pPr>
          </a:lstStyle>
          <a:p>
            <a:fld id="{34AF7C22-3258-46C0-803E-F5F7BCC80E93}" type="datetimeFigureOut">
              <a:rPr lang="en-US" smtClean="0"/>
              <a:pPr/>
              <a:t>6/25/2024</a:t>
            </a:fld>
            <a:endParaRPr lang="en-US"/>
          </a:p>
        </p:txBody>
      </p:sp>
      <p:sp>
        <p:nvSpPr>
          <p:cNvPr id="4" name="Slide Image Placeholder 3"/>
          <p:cNvSpPr>
            <a:spLocks noGrp="1" noRot="1" noChangeAspect="1"/>
          </p:cNvSpPr>
          <p:nvPr>
            <p:ph type="sldImg" idx="2"/>
          </p:nvPr>
        </p:nvSpPr>
        <p:spPr>
          <a:xfrm>
            <a:off x="452438"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777194"/>
            <a:ext cx="548640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71800"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28584"/>
            <a:ext cx="2971800" cy="498055"/>
          </a:xfrm>
          <a:prstGeom prst="rect">
            <a:avLst/>
          </a:prstGeom>
        </p:spPr>
        <p:txBody>
          <a:bodyPr vert="horz" lIns="91440" tIns="45720" rIns="91440" bIns="45720" rtlCol="0" anchor="b"/>
          <a:lstStyle>
            <a:lvl1pPr algn="r">
              <a:defRPr sz="1200"/>
            </a:lvl1pPr>
          </a:lstStyle>
          <a:p>
            <a:fld id="{C16A794D-B53B-4E55-894A-5E00AC113759}" type="slidenum">
              <a:rPr lang="en-US" smtClean="0"/>
              <a:pPr/>
              <a:t>‹#›</a:t>
            </a:fld>
            <a:endParaRPr lang="en-US"/>
          </a:p>
        </p:txBody>
      </p:sp>
    </p:spTree>
    <p:extLst>
      <p:ext uri="{BB962C8B-B14F-4D97-AF65-F5344CB8AC3E}">
        <p14:creationId xmlns:p14="http://schemas.microsoft.com/office/powerpoint/2010/main" val="4261486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dirty="0"/>
          </a:p>
        </p:txBody>
      </p:sp>
    </p:spTree>
    <p:extLst>
      <p:ext uri="{BB962C8B-B14F-4D97-AF65-F5344CB8AC3E}">
        <p14:creationId xmlns:p14="http://schemas.microsoft.com/office/powerpoint/2010/main" val="1885642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9_Custom Layout">
    <p:spTree>
      <p:nvGrpSpPr>
        <p:cNvPr id="1" name=""/>
        <p:cNvGrpSpPr/>
        <p:nvPr/>
      </p:nvGrpSpPr>
      <p:grpSpPr>
        <a:xfrm>
          <a:off x="0" y="0"/>
          <a:ext cx="0" cy="0"/>
          <a:chOff x="0" y="0"/>
          <a:chExt cx="0" cy="0"/>
        </a:xfrm>
      </p:grpSpPr>
      <p:sp>
        <p:nvSpPr>
          <p:cNvPr id="7" name="Parallelogram 6"/>
          <p:cNvSpPr/>
          <p:nvPr userDrawn="1"/>
        </p:nvSpPr>
        <p:spPr>
          <a:xfrm flipH="1">
            <a:off x="-1" y="0"/>
            <a:ext cx="12192000" cy="6858000"/>
          </a:xfrm>
          <a:prstGeom prst="parallelogram">
            <a:avLst>
              <a:gd name="adj" fmla="val 99771"/>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p:cNvSpPr>
            <a:spLocks noGrp="1"/>
          </p:cNvSpPr>
          <p:nvPr>
            <p:ph type="pic" sz="quarter" idx="10"/>
          </p:nvPr>
        </p:nvSpPr>
        <p:spPr>
          <a:xfrm>
            <a:off x="247424" y="232230"/>
            <a:ext cx="6487205" cy="3040742"/>
          </a:xfrm>
          <a:prstGeom prst="rect">
            <a:avLst/>
          </a:prstGeom>
          <a:solidFill>
            <a:schemeClr val="bg1">
              <a:lumMod val="75000"/>
            </a:schemeClr>
          </a:solidFill>
        </p:spPr>
        <p:txBody>
          <a:bodyPr/>
          <a:lstStyle/>
          <a:p>
            <a:endParaRPr lang="en-US" dirty="0"/>
          </a:p>
        </p:txBody>
      </p:sp>
      <p:sp>
        <p:nvSpPr>
          <p:cNvPr id="5" name="Picture Placeholder 3"/>
          <p:cNvSpPr>
            <a:spLocks noGrp="1"/>
          </p:cNvSpPr>
          <p:nvPr>
            <p:ph type="pic" sz="quarter" idx="11"/>
          </p:nvPr>
        </p:nvSpPr>
        <p:spPr>
          <a:xfrm>
            <a:off x="247423" y="3549812"/>
            <a:ext cx="6487205" cy="3040742"/>
          </a:xfrm>
          <a:prstGeom prst="rect">
            <a:avLst/>
          </a:prstGeom>
          <a:solidFill>
            <a:schemeClr val="bg1">
              <a:lumMod val="75000"/>
            </a:schemeClr>
          </a:solidFill>
        </p:spPr>
        <p:txBody>
          <a:bodyPr/>
          <a:lstStyle/>
          <a:p>
            <a:endParaRPr lang="en-US" dirty="0"/>
          </a:p>
        </p:txBody>
      </p:sp>
      <p:sp>
        <p:nvSpPr>
          <p:cNvPr id="6" name="Picture Placeholder 3"/>
          <p:cNvSpPr>
            <a:spLocks noGrp="1"/>
          </p:cNvSpPr>
          <p:nvPr>
            <p:ph type="pic" sz="quarter" idx="12"/>
          </p:nvPr>
        </p:nvSpPr>
        <p:spPr>
          <a:xfrm>
            <a:off x="7024915" y="232230"/>
            <a:ext cx="4891314" cy="6358324"/>
          </a:xfrm>
          <a:prstGeom prst="rect">
            <a:avLst/>
          </a:prstGeom>
          <a:solidFill>
            <a:schemeClr val="bg1">
              <a:lumMod val="75000"/>
            </a:schemeClr>
          </a:solidFill>
        </p:spPr>
        <p:txBody>
          <a:bodyPr/>
          <a:lstStyle/>
          <a:p>
            <a:endParaRPr lang="en-US" dirty="0"/>
          </a:p>
        </p:txBody>
      </p:sp>
    </p:spTree>
    <p:extLst>
      <p:ext uri="{BB962C8B-B14F-4D97-AF65-F5344CB8AC3E}">
        <p14:creationId xmlns:p14="http://schemas.microsoft.com/office/powerpoint/2010/main" val="213027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180149" y="272142"/>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4" name="Picture Placeholder 3"/>
          <p:cNvSpPr>
            <a:spLocks noGrp="1"/>
          </p:cNvSpPr>
          <p:nvPr>
            <p:ph type="pic" sz="quarter" idx="11"/>
          </p:nvPr>
        </p:nvSpPr>
        <p:spPr>
          <a:xfrm>
            <a:off x="7461863" y="1872343"/>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5" name="Picture Placeholder 4"/>
          <p:cNvSpPr>
            <a:spLocks noGrp="1"/>
          </p:cNvSpPr>
          <p:nvPr>
            <p:ph type="pic" sz="quarter" idx="12"/>
          </p:nvPr>
        </p:nvSpPr>
        <p:spPr>
          <a:xfrm>
            <a:off x="6148321" y="3240315"/>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3731484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025365" y="0"/>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4" name="Picture Placeholder 3"/>
          <p:cNvSpPr>
            <a:spLocks noGrp="1"/>
          </p:cNvSpPr>
          <p:nvPr>
            <p:ph type="pic" sz="quarter" idx="11"/>
          </p:nvPr>
        </p:nvSpPr>
        <p:spPr>
          <a:xfrm>
            <a:off x="2592321" y="907143"/>
            <a:ext cx="6783907" cy="3618665"/>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5" name="Picture Placeholder 4"/>
          <p:cNvSpPr>
            <a:spLocks noGrp="1"/>
          </p:cNvSpPr>
          <p:nvPr>
            <p:ph type="pic" sz="quarter" idx="12"/>
          </p:nvPr>
        </p:nvSpPr>
        <p:spPr>
          <a:xfrm>
            <a:off x="4292364" y="-791029"/>
            <a:ext cx="5292329" cy="2823029"/>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6" name="Picture Placeholder 5"/>
          <p:cNvSpPr>
            <a:spLocks noGrp="1"/>
          </p:cNvSpPr>
          <p:nvPr>
            <p:ph type="pic" sz="quarter" idx="13"/>
          </p:nvPr>
        </p:nvSpPr>
        <p:spPr>
          <a:xfrm>
            <a:off x="7391164" y="2231573"/>
            <a:ext cx="7484561" cy="3992407"/>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39309530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12192000" cy="4241800"/>
          </a:xfrm>
          <a:prstGeom prst="rect">
            <a:avLst/>
          </a:prstGeom>
        </p:spPr>
        <p:txBody>
          <a:bodyPr/>
          <a:lstStyle/>
          <a:p>
            <a:endParaRPr lang="en-US" dirty="0"/>
          </a:p>
        </p:txBody>
      </p:sp>
    </p:spTree>
    <p:extLst>
      <p:ext uri="{BB962C8B-B14F-4D97-AF65-F5344CB8AC3E}">
        <p14:creationId xmlns:p14="http://schemas.microsoft.com/office/powerpoint/2010/main" val="711211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333998" y="-1"/>
            <a:ext cx="6858001" cy="6858001"/>
          </a:xfrm>
          <a:custGeom>
            <a:avLst/>
            <a:gdLst>
              <a:gd name="connsiteX0" fmla="*/ 0 w 6858001"/>
              <a:gd name="connsiteY0" fmla="*/ 0 h 6858001"/>
              <a:gd name="connsiteX1" fmla="*/ 6858001 w 6858001"/>
              <a:gd name="connsiteY1" fmla="*/ 0 h 6858001"/>
              <a:gd name="connsiteX2" fmla="*/ 6858001 w 6858001"/>
              <a:gd name="connsiteY2" fmla="*/ 6858001 h 6858001"/>
            </a:gdLst>
            <a:ahLst/>
            <a:cxnLst>
              <a:cxn ang="0">
                <a:pos x="connsiteX0" y="connsiteY0"/>
              </a:cxn>
              <a:cxn ang="0">
                <a:pos x="connsiteX1" y="connsiteY1"/>
              </a:cxn>
              <a:cxn ang="0">
                <a:pos x="connsiteX2" y="connsiteY2"/>
              </a:cxn>
            </a:cxnLst>
            <a:rect l="l" t="t" r="r" b="b"/>
            <a:pathLst>
              <a:path w="6858001" h="6858001">
                <a:moveTo>
                  <a:pt x="0" y="0"/>
                </a:moveTo>
                <a:lnTo>
                  <a:pt x="6858001" y="0"/>
                </a:lnTo>
                <a:lnTo>
                  <a:pt x="6858001" y="6858001"/>
                </a:lnTo>
                <a:close/>
              </a:path>
            </a:pathLst>
          </a:custGeom>
        </p:spPr>
        <p:txBody>
          <a:bodyPr wrap="square">
            <a:noAutofit/>
          </a:bodyPr>
          <a:lstStyle/>
          <a:p>
            <a:endParaRPr lang="en-US" dirty="0"/>
          </a:p>
        </p:txBody>
      </p:sp>
    </p:spTree>
    <p:extLst>
      <p:ext uri="{BB962C8B-B14F-4D97-AF65-F5344CB8AC3E}">
        <p14:creationId xmlns:p14="http://schemas.microsoft.com/office/powerpoint/2010/main" val="36383988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1282700"/>
            <a:ext cx="12192000" cy="5575300"/>
          </a:xfrm>
          <a:prstGeom prst="rect">
            <a:avLst/>
          </a:prstGeom>
          <a:solidFill>
            <a:schemeClr val="bg1">
              <a:lumMod val="95000"/>
            </a:schemeClr>
          </a:solidFill>
        </p:spPr>
        <p:txBody>
          <a:bodyPr/>
          <a:lstStyle/>
          <a:p>
            <a:endParaRPr lang="en-US" dirty="0"/>
          </a:p>
        </p:txBody>
      </p:sp>
      <p:sp>
        <p:nvSpPr>
          <p:cNvPr id="7" name="Picture Placeholder 6"/>
          <p:cNvSpPr>
            <a:spLocks noGrp="1"/>
          </p:cNvSpPr>
          <p:nvPr>
            <p:ph type="pic" sz="quarter" idx="11"/>
          </p:nvPr>
        </p:nvSpPr>
        <p:spPr>
          <a:xfrm>
            <a:off x="3899647" y="1"/>
            <a:ext cx="4392707" cy="6858002"/>
          </a:xfrm>
          <a:custGeom>
            <a:avLst/>
            <a:gdLst>
              <a:gd name="connsiteX0" fmla="*/ 0 w 4392707"/>
              <a:gd name="connsiteY0" fmla="*/ 0 h 6858002"/>
              <a:gd name="connsiteX1" fmla="*/ 4392707 w 4392707"/>
              <a:gd name="connsiteY1" fmla="*/ 1296112 h 6858002"/>
              <a:gd name="connsiteX2" fmla="*/ 4392707 w 4392707"/>
              <a:gd name="connsiteY2" fmla="*/ 6858002 h 6858002"/>
              <a:gd name="connsiteX3" fmla="*/ 0 w 4392707"/>
              <a:gd name="connsiteY3" fmla="*/ 5561890 h 6858002"/>
            </a:gdLst>
            <a:ahLst/>
            <a:cxnLst>
              <a:cxn ang="0">
                <a:pos x="connsiteX0" y="connsiteY0"/>
              </a:cxn>
              <a:cxn ang="0">
                <a:pos x="connsiteX1" y="connsiteY1"/>
              </a:cxn>
              <a:cxn ang="0">
                <a:pos x="connsiteX2" y="connsiteY2"/>
              </a:cxn>
              <a:cxn ang="0">
                <a:pos x="connsiteX3" y="connsiteY3"/>
              </a:cxn>
            </a:cxnLst>
            <a:rect l="l" t="t" r="r" b="b"/>
            <a:pathLst>
              <a:path w="4392707" h="6858002">
                <a:moveTo>
                  <a:pt x="0" y="0"/>
                </a:moveTo>
                <a:lnTo>
                  <a:pt x="4392707" y="1296112"/>
                </a:lnTo>
                <a:lnTo>
                  <a:pt x="4392707" y="6858002"/>
                </a:lnTo>
                <a:lnTo>
                  <a:pt x="0" y="5561890"/>
                </a:lnTo>
                <a:close/>
              </a:path>
            </a:pathLst>
          </a:custGeom>
          <a:solidFill>
            <a:schemeClr val="bg1">
              <a:lumMod val="95000"/>
            </a:schemeClr>
          </a:solidFill>
          <a:effectLst>
            <a:outerShdw blurRad="1270000" dist="342900" dir="5400000" sx="106000" sy="106000" algn="t" rotWithShape="0">
              <a:prstClr val="black">
                <a:alpha val="67000"/>
              </a:prstClr>
            </a:outerShdw>
          </a:effectLst>
        </p:spPr>
        <p:txBody>
          <a:bodyPr wrap="square">
            <a:noAutofit/>
          </a:bodyPr>
          <a:lstStyle>
            <a:lvl1pPr>
              <a:defRPr>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22099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7"/>
          <p:cNvSpPr>
            <a:spLocks noGrp="1"/>
          </p:cNvSpPr>
          <p:nvPr>
            <p:ph type="pic" sz="quarter" idx="11"/>
          </p:nvPr>
        </p:nvSpPr>
        <p:spPr>
          <a:xfrm>
            <a:off x="185850" y="1152743"/>
            <a:ext cx="4550237" cy="4552511"/>
          </a:xfrm>
          <a:prstGeom prst="diamond">
            <a:avLst/>
          </a:prstGeom>
          <a:solidFill>
            <a:schemeClr val="bg1">
              <a:lumMod val="95000"/>
            </a:schemeClr>
          </a:solidFill>
        </p:spPr>
        <p:txBody>
          <a:bodyPr/>
          <a:lstStyle/>
          <a:p>
            <a:endParaRPr lang="en-US" dirty="0"/>
          </a:p>
        </p:txBody>
      </p:sp>
      <p:sp>
        <p:nvSpPr>
          <p:cNvPr id="8" name="Picture Placeholder 7"/>
          <p:cNvSpPr>
            <a:spLocks noGrp="1"/>
          </p:cNvSpPr>
          <p:nvPr>
            <p:ph type="pic" sz="quarter" idx="10"/>
          </p:nvPr>
        </p:nvSpPr>
        <p:spPr>
          <a:xfrm>
            <a:off x="3805915" y="202796"/>
            <a:ext cx="4580169" cy="4582458"/>
          </a:xfrm>
          <a:prstGeom prst="diamond">
            <a:avLst/>
          </a:prstGeom>
          <a:solidFill>
            <a:schemeClr val="bg1">
              <a:lumMod val="95000"/>
            </a:schemeClr>
          </a:solidFill>
        </p:spPr>
        <p:txBody>
          <a:bodyPr/>
          <a:lstStyle/>
          <a:p>
            <a:endParaRPr lang="en-US" dirty="0"/>
          </a:p>
        </p:txBody>
      </p:sp>
      <p:sp>
        <p:nvSpPr>
          <p:cNvPr id="10" name="Picture Placeholder 7"/>
          <p:cNvSpPr>
            <a:spLocks noGrp="1"/>
          </p:cNvSpPr>
          <p:nvPr>
            <p:ph type="pic" sz="quarter" idx="12"/>
          </p:nvPr>
        </p:nvSpPr>
        <p:spPr>
          <a:xfrm>
            <a:off x="7445677" y="1152744"/>
            <a:ext cx="4550237" cy="4552511"/>
          </a:xfrm>
          <a:prstGeom prst="diamond">
            <a:avLst/>
          </a:prstGeom>
          <a:solidFill>
            <a:schemeClr val="bg1">
              <a:lumMod val="95000"/>
            </a:schemeClr>
          </a:solidFill>
        </p:spPr>
        <p:txBody>
          <a:bodyPr/>
          <a:lstStyle/>
          <a:p>
            <a:endParaRPr lang="en-US" dirty="0"/>
          </a:p>
        </p:txBody>
      </p:sp>
    </p:spTree>
    <p:extLst>
      <p:ext uri="{BB962C8B-B14F-4D97-AF65-F5344CB8AC3E}">
        <p14:creationId xmlns:p14="http://schemas.microsoft.com/office/powerpoint/2010/main" val="3233960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ppt_x"/>
                                          </p:val>
                                        </p:tav>
                                        <p:tav tm="100000">
                                          <p:val>
                                            <p:strVal val="#ppt_x"/>
                                          </p:val>
                                        </p:tav>
                                      </p:tavLst>
                                    </p:anim>
                                    <p:anim calcmode="lin" valueType="num">
                                      <p:cBhvr additive="base">
                                        <p:cTn id="8" dur="75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fill="hold"/>
                                        <p:tgtEl>
                                          <p:spTgt spid="9"/>
                                        </p:tgtEl>
                                        <p:attrNameLst>
                                          <p:attrName>ppt_x</p:attrName>
                                        </p:attrNameLst>
                                      </p:cBhvr>
                                      <p:tavLst>
                                        <p:tav tm="0">
                                          <p:val>
                                            <p:strVal val="0-#ppt_w/2"/>
                                          </p:val>
                                        </p:tav>
                                        <p:tav tm="100000">
                                          <p:val>
                                            <p:strVal val="#ppt_x"/>
                                          </p:val>
                                        </p:tav>
                                      </p:tavLst>
                                    </p:anim>
                                    <p:anim calcmode="lin" valueType="num">
                                      <p:cBhvr additive="base">
                                        <p:cTn id="13" dur="750" fill="hold"/>
                                        <p:tgtEl>
                                          <p:spTgt spid="9"/>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1+#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7021572"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85000"/>
            </a:schemeClr>
          </a:solidFill>
        </p:spPr>
        <p:txBody>
          <a:bodyPr wrap="square">
            <a:noAutofit/>
          </a:bodyPr>
          <a:lstStyle/>
          <a:p>
            <a:endParaRPr lang="en-US" dirty="0"/>
          </a:p>
        </p:txBody>
      </p:sp>
      <p:sp>
        <p:nvSpPr>
          <p:cNvPr id="17" name="Picture Placeholder 16"/>
          <p:cNvSpPr>
            <a:spLocks noGrp="1"/>
          </p:cNvSpPr>
          <p:nvPr>
            <p:ph type="pic" sz="quarter" idx="11"/>
          </p:nvPr>
        </p:nvSpPr>
        <p:spPr>
          <a:xfrm>
            <a:off x="-2849622"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95000"/>
            </a:schemeClr>
          </a:solidFill>
        </p:spPr>
        <p:txBody>
          <a:bodyPr wrap="square">
            <a:noAutofit/>
          </a:bodyPr>
          <a:lstStyle/>
          <a:p>
            <a:endParaRPr lang="en-US" dirty="0"/>
          </a:p>
        </p:txBody>
      </p:sp>
      <p:sp>
        <p:nvSpPr>
          <p:cNvPr id="18" name="Picture Placeholder 17"/>
          <p:cNvSpPr>
            <a:spLocks noGrp="1"/>
          </p:cNvSpPr>
          <p:nvPr>
            <p:ph type="pic" sz="quarter" idx="12"/>
          </p:nvPr>
        </p:nvSpPr>
        <p:spPr>
          <a:xfrm>
            <a:off x="1322328"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85000"/>
            </a:schemeClr>
          </a:solidFill>
        </p:spPr>
        <p:txBody>
          <a:bodyPr wrap="square">
            <a:noAutofit/>
          </a:bodyPr>
          <a:lstStyle/>
          <a:p>
            <a:endParaRPr lang="en-US" dirty="0"/>
          </a:p>
        </p:txBody>
      </p:sp>
      <p:sp>
        <p:nvSpPr>
          <p:cNvPr id="19" name="Picture Placeholder 18"/>
          <p:cNvSpPr>
            <a:spLocks noGrp="1"/>
          </p:cNvSpPr>
          <p:nvPr>
            <p:ph type="pic" sz="quarter" idx="13"/>
          </p:nvPr>
        </p:nvSpPr>
        <p:spPr>
          <a:xfrm>
            <a:off x="5494278" y="0"/>
            <a:ext cx="11174471" cy="6858000"/>
          </a:xfrm>
          <a:custGeom>
            <a:avLst/>
            <a:gdLst>
              <a:gd name="connsiteX0" fmla="*/ 0 w 11174471"/>
              <a:gd name="connsiteY0" fmla="*/ 0 h 6858000"/>
              <a:gd name="connsiteX1" fmla="*/ 4182123 w 11174471"/>
              <a:gd name="connsiteY1" fmla="*/ 0 h 6858000"/>
              <a:gd name="connsiteX2" fmla="*/ 11174471 w 11174471"/>
              <a:gd name="connsiteY2" fmla="*/ 6858000 h 6858000"/>
              <a:gd name="connsiteX3" fmla="*/ 6992348 w 111744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1" h="6858000">
                <a:moveTo>
                  <a:pt x="0" y="0"/>
                </a:moveTo>
                <a:lnTo>
                  <a:pt x="4182123" y="0"/>
                </a:lnTo>
                <a:lnTo>
                  <a:pt x="11174471" y="6858000"/>
                </a:lnTo>
                <a:lnTo>
                  <a:pt x="6992348" y="6858000"/>
                </a:lnTo>
                <a:close/>
              </a:path>
            </a:pathLst>
          </a:custGeom>
          <a:solidFill>
            <a:schemeClr val="bg1">
              <a:lumMod val="95000"/>
            </a:schemeClr>
          </a:solidFill>
        </p:spPr>
        <p:txBody>
          <a:bodyPr wrap="square">
            <a:noAutofit/>
          </a:bodyPr>
          <a:lstStyle/>
          <a:p>
            <a:endParaRPr lang="en-US" dirty="0"/>
          </a:p>
        </p:txBody>
      </p:sp>
      <p:sp>
        <p:nvSpPr>
          <p:cNvPr id="20" name="Picture Placeholder 19"/>
          <p:cNvSpPr>
            <a:spLocks noGrp="1"/>
          </p:cNvSpPr>
          <p:nvPr>
            <p:ph type="pic" sz="quarter" idx="14"/>
          </p:nvPr>
        </p:nvSpPr>
        <p:spPr>
          <a:xfrm>
            <a:off x="9666228" y="0"/>
            <a:ext cx="11174472" cy="6858000"/>
          </a:xfrm>
          <a:custGeom>
            <a:avLst/>
            <a:gdLst>
              <a:gd name="connsiteX0" fmla="*/ 0 w 11174472"/>
              <a:gd name="connsiteY0" fmla="*/ 0 h 6858000"/>
              <a:gd name="connsiteX1" fmla="*/ 4182123 w 11174472"/>
              <a:gd name="connsiteY1" fmla="*/ 0 h 6858000"/>
              <a:gd name="connsiteX2" fmla="*/ 11174472 w 11174472"/>
              <a:gd name="connsiteY2" fmla="*/ 6858000 h 6858000"/>
              <a:gd name="connsiteX3" fmla="*/ 6992348 w 111744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174472" h="6858000">
                <a:moveTo>
                  <a:pt x="0" y="0"/>
                </a:moveTo>
                <a:lnTo>
                  <a:pt x="4182123" y="0"/>
                </a:lnTo>
                <a:lnTo>
                  <a:pt x="11174472" y="6858000"/>
                </a:lnTo>
                <a:lnTo>
                  <a:pt x="6992348" y="6858000"/>
                </a:lnTo>
                <a:close/>
              </a:path>
            </a:pathLst>
          </a:custGeom>
          <a:solidFill>
            <a:schemeClr val="bg1">
              <a:lumMod val="85000"/>
            </a:schemeClr>
          </a:solidFill>
        </p:spPr>
        <p:txBody>
          <a:bodyPr wrap="square">
            <a:noAutofit/>
          </a:bodyPr>
          <a:lstStyle/>
          <a:p>
            <a:endParaRPr lang="en-US" dirty="0"/>
          </a:p>
        </p:txBody>
      </p:sp>
    </p:spTree>
    <p:extLst>
      <p:ext uri="{BB962C8B-B14F-4D97-AF65-F5344CB8AC3E}">
        <p14:creationId xmlns:p14="http://schemas.microsoft.com/office/powerpoint/2010/main" val="394350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6"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1+#ppt_w/2"/>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9" decel="100000"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1+#ppt_w/2"/>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9" decel="100000" fill="hold" grpId="0"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0-#ppt_w/2"/>
                                          </p:val>
                                        </p:tav>
                                        <p:tav tm="100000">
                                          <p:val>
                                            <p:strVal val="#ppt_x"/>
                                          </p:val>
                                        </p:tav>
                                      </p:tavLst>
                                    </p:anim>
                                    <p:anim calcmode="lin" valueType="num">
                                      <p:cBhvr additive="base">
                                        <p:cTn id="24" dur="75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441448" cy="6858000"/>
          </a:xfrm>
          <a:prstGeom prst="rect">
            <a:avLst/>
          </a:prstGeom>
          <a:solidFill>
            <a:schemeClr val="bg1">
              <a:lumMod val="95000"/>
            </a:schemeClr>
          </a:solidFill>
        </p:spPr>
        <p:txBody>
          <a:bodyPr/>
          <a:lstStyle/>
          <a:p>
            <a:endParaRPr lang="en-US" dirty="0"/>
          </a:p>
        </p:txBody>
      </p:sp>
      <p:sp>
        <p:nvSpPr>
          <p:cNvPr id="5" name="Picture Placeholder 3"/>
          <p:cNvSpPr>
            <a:spLocks noGrp="1"/>
          </p:cNvSpPr>
          <p:nvPr>
            <p:ph type="pic" sz="quarter" idx="11"/>
          </p:nvPr>
        </p:nvSpPr>
        <p:spPr>
          <a:xfrm>
            <a:off x="2441448" y="0"/>
            <a:ext cx="2441448" cy="6858000"/>
          </a:xfrm>
          <a:prstGeom prst="rect">
            <a:avLst/>
          </a:prstGeom>
          <a:solidFill>
            <a:schemeClr val="bg1">
              <a:lumMod val="85000"/>
            </a:schemeClr>
          </a:solidFill>
        </p:spPr>
        <p:txBody>
          <a:bodyPr/>
          <a:lstStyle/>
          <a:p>
            <a:endParaRPr lang="en-US" dirty="0"/>
          </a:p>
        </p:txBody>
      </p:sp>
      <p:sp>
        <p:nvSpPr>
          <p:cNvPr id="6" name="Picture Placeholder 3"/>
          <p:cNvSpPr>
            <a:spLocks noGrp="1"/>
          </p:cNvSpPr>
          <p:nvPr>
            <p:ph type="pic" sz="quarter" idx="12"/>
          </p:nvPr>
        </p:nvSpPr>
        <p:spPr>
          <a:xfrm>
            <a:off x="4882896" y="0"/>
            <a:ext cx="2441448" cy="6858000"/>
          </a:xfrm>
          <a:prstGeom prst="rect">
            <a:avLst/>
          </a:prstGeom>
          <a:solidFill>
            <a:schemeClr val="bg1">
              <a:lumMod val="95000"/>
            </a:schemeClr>
          </a:solidFill>
        </p:spPr>
        <p:txBody>
          <a:bodyPr/>
          <a:lstStyle/>
          <a:p>
            <a:endParaRPr lang="en-US" dirty="0"/>
          </a:p>
        </p:txBody>
      </p:sp>
      <p:sp>
        <p:nvSpPr>
          <p:cNvPr id="7" name="Picture Placeholder 3"/>
          <p:cNvSpPr>
            <a:spLocks noGrp="1"/>
          </p:cNvSpPr>
          <p:nvPr>
            <p:ph type="pic" sz="quarter" idx="13"/>
          </p:nvPr>
        </p:nvSpPr>
        <p:spPr>
          <a:xfrm>
            <a:off x="7324344" y="0"/>
            <a:ext cx="2441448" cy="6858000"/>
          </a:xfrm>
          <a:prstGeom prst="rect">
            <a:avLst/>
          </a:prstGeom>
          <a:solidFill>
            <a:schemeClr val="bg1">
              <a:lumMod val="85000"/>
            </a:schemeClr>
          </a:solidFill>
        </p:spPr>
        <p:txBody>
          <a:bodyPr/>
          <a:lstStyle/>
          <a:p>
            <a:endParaRPr lang="en-US" dirty="0"/>
          </a:p>
        </p:txBody>
      </p:sp>
      <p:sp>
        <p:nvSpPr>
          <p:cNvPr id="8" name="Picture Placeholder 3"/>
          <p:cNvSpPr>
            <a:spLocks noGrp="1"/>
          </p:cNvSpPr>
          <p:nvPr>
            <p:ph type="pic" sz="quarter" idx="14"/>
          </p:nvPr>
        </p:nvSpPr>
        <p:spPr>
          <a:xfrm>
            <a:off x="9765792" y="0"/>
            <a:ext cx="2441448" cy="6858000"/>
          </a:xfrm>
          <a:prstGeom prst="rect">
            <a:avLst/>
          </a:prstGeom>
          <a:solidFill>
            <a:schemeClr val="bg1">
              <a:lumMod val="95000"/>
            </a:schemeClr>
          </a:solidFill>
        </p:spPr>
        <p:txBody>
          <a:bodyPr/>
          <a:lstStyle/>
          <a:p>
            <a:endParaRPr lang="en-US" dirty="0"/>
          </a:p>
        </p:txBody>
      </p:sp>
    </p:spTree>
    <p:extLst>
      <p:ext uri="{BB962C8B-B14F-4D97-AF65-F5344CB8AC3E}">
        <p14:creationId xmlns:p14="http://schemas.microsoft.com/office/powerpoint/2010/main" val="114738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decel="100000" fill="hold" grpId="0"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ppt_x"/>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5" name="Parallelogram 4"/>
          <p:cNvSpPr/>
          <p:nvPr userDrawn="1"/>
        </p:nvSpPr>
        <p:spPr>
          <a:xfrm flipH="1">
            <a:off x="1335312" y="0"/>
            <a:ext cx="11814630" cy="899886"/>
          </a:xfrm>
          <a:prstGeom prst="parallelogram">
            <a:avLst>
              <a:gd name="adj" fmla="val 9977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userDrawn="1"/>
        </p:nvSpPr>
        <p:spPr>
          <a:xfrm flipH="1">
            <a:off x="3154970" y="544285"/>
            <a:ext cx="8175314" cy="4100287"/>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p:cNvSpPr>
            <a:spLocks noGrp="1"/>
          </p:cNvSpPr>
          <p:nvPr>
            <p:ph type="pic" sz="quarter" idx="10"/>
          </p:nvPr>
        </p:nvSpPr>
        <p:spPr>
          <a:xfrm>
            <a:off x="4372515" y="1320801"/>
            <a:ext cx="8508112" cy="4267200"/>
          </a:xfrm>
          <a:custGeom>
            <a:avLst/>
            <a:gdLst>
              <a:gd name="connsiteX0" fmla="*/ 0 w 8175314"/>
              <a:gd name="connsiteY0" fmla="*/ 0 h 4100287"/>
              <a:gd name="connsiteX1" fmla="*/ 4084417 w 8175314"/>
              <a:gd name="connsiteY1" fmla="*/ 0 h 4100287"/>
              <a:gd name="connsiteX2" fmla="*/ 8175314 w 8175314"/>
              <a:gd name="connsiteY2" fmla="*/ 4100287 h 4100287"/>
              <a:gd name="connsiteX3" fmla="*/ 4090897 w 8175314"/>
              <a:gd name="connsiteY3" fmla="*/ 4100287 h 4100287"/>
            </a:gdLst>
            <a:ahLst/>
            <a:cxnLst>
              <a:cxn ang="0">
                <a:pos x="connsiteX0" y="connsiteY0"/>
              </a:cxn>
              <a:cxn ang="0">
                <a:pos x="connsiteX1" y="connsiteY1"/>
              </a:cxn>
              <a:cxn ang="0">
                <a:pos x="connsiteX2" y="connsiteY2"/>
              </a:cxn>
              <a:cxn ang="0">
                <a:pos x="connsiteX3" y="connsiteY3"/>
              </a:cxn>
            </a:cxnLst>
            <a:rect l="l" t="t" r="r" b="b"/>
            <a:pathLst>
              <a:path w="8175314" h="4100287">
                <a:moveTo>
                  <a:pt x="0" y="0"/>
                </a:moveTo>
                <a:lnTo>
                  <a:pt x="4084417" y="0"/>
                </a:lnTo>
                <a:lnTo>
                  <a:pt x="8175314" y="4100287"/>
                </a:lnTo>
                <a:lnTo>
                  <a:pt x="4090897" y="4100287"/>
                </a:lnTo>
                <a:close/>
              </a:path>
            </a:pathLst>
          </a:custGeom>
        </p:spPr>
        <p:txBody>
          <a:bodyPr wrap="square">
            <a:noAutofit/>
          </a:bodyPr>
          <a:lstStyle/>
          <a:p>
            <a:endParaRPr lang="en-US" dirty="0"/>
          </a:p>
        </p:txBody>
      </p:sp>
    </p:spTree>
    <p:extLst>
      <p:ext uri="{BB962C8B-B14F-4D97-AF65-F5344CB8AC3E}">
        <p14:creationId xmlns:p14="http://schemas.microsoft.com/office/powerpoint/2010/main" val="1173014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Picture Placeholder 14"/>
          <p:cNvSpPr>
            <a:spLocks noGrp="1"/>
          </p:cNvSpPr>
          <p:nvPr>
            <p:ph type="pic" sz="quarter" idx="11"/>
          </p:nvPr>
        </p:nvSpPr>
        <p:spPr>
          <a:xfrm>
            <a:off x="5300435" y="729344"/>
            <a:ext cx="9328148" cy="6128656"/>
          </a:xfrm>
          <a:custGeom>
            <a:avLst/>
            <a:gdLst>
              <a:gd name="connsiteX0" fmla="*/ 157556 w 9328148"/>
              <a:gd name="connsiteY0" fmla="*/ 3127042 h 6128656"/>
              <a:gd name="connsiteX1" fmla="*/ 2870211 w 9328148"/>
              <a:gd name="connsiteY1" fmla="*/ 3127042 h 6128656"/>
              <a:gd name="connsiteX2" fmla="*/ 5864951 w 9328148"/>
              <a:gd name="connsiteY2" fmla="*/ 6128656 h 6128656"/>
              <a:gd name="connsiteX3" fmla="*/ 3152296 w 9328148"/>
              <a:gd name="connsiteY3" fmla="*/ 6128656 h 6128656"/>
              <a:gd name="connsiteX4" fmla="*/ 0 w 9328148"/>
              <a:gd name="connsiteY4" fmla="*/ 0 h 6128656"/>
              <a:gd name="connsiteX5" fmla="*/ 4433554 w 9328148"/>
              <a:gd name="connsiteY5" fmla="*/ 0 h 6128656"/>
              <a:gd name="connsiteX6" fmla="*/ 9328148 w 9328148"/>
              <a:gd name="connsiteY6" fmla="*/ 4905828 h 6128656"/>
              <a:gd name="connsiteX7" fmla="*/ 4894593 w 9328148"/>
              <a:gd name="connsiteY7" fmla="*/ 4905828 h 612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28148" h="6128656">
                <a:moveTo>
                  <a:pt x="157556" y="3127042"/>
                </a:moveTo>
                <a:lnTo>
                  <a:pt x="2870211" y="3127042"/>
                </a:lnTo>
                <a:lnTo>
                  <a:pt x="5864951" y="6128656"/>
                </a:lnTo>
                <a:lnTo>
                  <a:pt x="3152296" y="6128656"/>
                </a:lnTo>
                <a:close/>
                <a:moveTo>
                  <a:pt x="0" y="0"/>
                </a:moveTo>
                <a:lnTo>
                  <a:pt x="4433554" y="0"/>
                </a:lnTo>
                <a:lnTo>
                  <a:pt x="9328148" y="4905828"/>
                </a:lnTo>
                <a:lnTo>
                  <a:pt x="4894593" y="4905828"/>
                </a:lnTo>
                <a:close/>
              </a:path>
            </a:pathLst>
          </a:custGeom>
          <a:solidFill>
            <a:schemeClr val="bg1">
              <a:lumMod val="95000"/>
            </a:schemeClr>
          </a:solidFill>
        </p:spPr>
        <p:txBody>
          <a:bodyPr wrap="square">
            <a:noAutofit/>
          </a:bodyPr>
          <a:lstStyle/>
          <a:p>
            <a:endParaRPr lang="en-US" dirty="0"/>
          </a:p>
        </p:txBody>
      </p:sp>
    </p:spTree>
    <p:extLst>
      <p:ext uri="{BB962C8B-B14F-4D97-AF65-F5344CB8AC3E}">
        <p14:creationId xmlns:p14="http://schemas.microsoft.com/office/powerpoint/2010/main" val="11313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1+#ppt_w/2"/>
                                          </p:val>
                                        </p:tav>
                                        <p:tav tm="100000">
                                          <p:val>
                                            <p:strVal val="#ppt_x"/>
                                          </p:val>
                                        </p:tav>
                                      </p:tavLst>
                                    </p:anim>
                                    <p:anim calcmode="lin" valueType="num">
                                      <p:cBhvr additive="base">
                                        <p:cTn id="8"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1" name="Freeform: Shape 10"/>
          <p:cNvSpPr/>
          <p:nvPr userDrawn="1"/>
        </p:nvSpPr>
        <p:spPr>
          <a:xfrm>
            <a:off x="5492487" y="0"/>
            <a:ext cx="6699513" cy="6857999"/>
          </a:xfrm>
          <a:custGeom>
            <a:avLst/>
            <a:gdLst>
              <a:gd name="connsiteX0" fmla="*/ 6699513 w 6699513"/>
              <a:gd name="connsiteY0" fmla="*/ 6640928 h 6857999"/>
              <a:gd name="connsiteX1" fmla="*/ 6699513 w 6699513"/>
              <a:gd name="connsiteY1" fmla="*/ 6857999 h 6857999"/>
              <a:gd name="connsiteX2" fmla="*/ 6482442 w 6699513"/>
              <a:gd name="connsiteY2" fmla="*/ 6857999 h 6857999"/>
              <a:gd name="connsiteX3" fmla="*/ 4640123 w 6699513"/>
              <a:gd name="connsiteY3" fmla="*/ 0 h 6857999"/>
              <a:gd name="connsiteX4" fmla="*/ 5854641 w 6699513"/>
              <a:gd name="connsiteY4" fmla="*/ 0 h 6857999"/>
              <a:gd name="connsiteX5" fmla="*/ 6699513 w 6699513"/>
              <a:gd name="connsiteY5" fmla="*/ 844872 h 6857999"/>
              <a:gd name="connsiteX6" fmla="*/ 6699513 w 6699513"/>
              <a:gd name="connsiteY6" fmla="*/ 2639318 h 6857999"/>
              <a:gd name="connsiteX7" fmla="*/ 5247381 w 6699513"/>
              <a:gd name="connsiteY7" fmla="*/ 1187186 h 6857999"/>
              <a:gd name="connsiteX8" fmla="*/ 1794444 w 6699513"/>
              <a:gd name="connsiteY8" fmla="*/ 4640123 h 6857999"/>
              <a:gd name="connsiteX9" fmla="*/ 4012320 w 6699513"/>
              <a:gd name="connsiteY9" fmla="*/ 6857999 h 6857999"/>
              <a:gd name="connsiteX10" fmla="*/ 2217875 w 6699513"/>
              <a:gd name="connsiteY10" fmla="*/ 6857999 h 6857999"/>
              <a:gd name="connsiteX11" fmla="*/ 0 w 6699513"/>
              <a:gd name="connsiteY11" fmla="*/ 464012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99513" h="6857999">
                <a:moveTo>
                  <a:pt x="6699513" y="6640928"/>
                </a:moveTo>
                <a:lnTo>
                  <a:pt x="6699513" y="6857999"/>
                </a:lnTo>
                <a:lnTo>
                  <a:pt x="6482442" y="6857999"/>
                </a:lnTo>
                <a:close/>
                <a:moveTo>
                  <a:pt x="4640123" y="0"/>
                </a:moveTo>
                <a:lnTo>
                  <a:pt x="5854641" y="0"/>
                </a:lnTo>
                <a:lnTo>
                  <a:pt x="6699513" y="844872"/>
                </a:lnTo>
                <a:lnTo>
                  <a:pt x="6699513" y="2639318"/>
                </a:lnTo>
                <a:lnTo>
                  <a:pt x="5247381" y="1187186"/>
                </a:lnTo>
                <a:lnTo>
                  <a:pt x="1794444" y="4640123"/>
                </a:lnTo>
                <a:lnTo>
                  <a:pt x="4012320" y="6857999"/>
                </a:lnTo>
                <a:lnTo>
                  <a:pt x="2217875" y="6857999"/>
                </a:lnTo>
                <a:lnTo>
                  <a:pt x="0" y="464012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12"/>
          <p:cNvSpPr>
            <a:spLocks noGrp="1"/>
          </p:cNvSpPr>
          <p:nvPr>
            <p:ph type="pic" sz="quarter" idx="10"/>
          </p:nvPr>
        </p:nvSpPr>
        <p:spPr>
          <a:xfrm>
            <a:off x="6769362" y="67688"/>
            <a:ext cx="4145761" cy="4148087"/>
          </a:xfrm>
          <a:prstGeom prst="diamond">
            <a:avLst/>
          </a:prstGeom>
        </p:spPr>
        <p:txBody>
          <a:bodyPr/>
          <a:lstStyle/>
          <a:p>
            <a:endParaRPr lang="en-US" dirty="0"/>
          </a:p>
        </p:txBody>
      </p:sp>
      <p:sp>
        <p:nvSpPr>
          <p:cNvPr id="19" name="Picture Placeholder 18"/>
          <p:cNvSpPr>
            <a:spLocks noGrp="1"/>
          </p:cNvSpPr>
          <p:nvPr>
            <p:ph type="pic" sz="quarter" idx="11"/>
          </p:nvPr>
        </p:nvSpPr>
        <p:spPr>
          <a:xfrm>
            <a:off x="4557188" y="2296886"/>
            <a:ext cx="6666408" cy="4561115"/>
          </a:xfrm>
          <a:custGeom>
            <a:avLst/>
            <a:gdLst>
              <a:gd name="connsiteX0" fmla="*/ 2105293 w 6666408"/>
              <a:gd name="connsiteY0" fmla="*/ 0 h 4561115"/>
              <a:gd name="connsiteX1" fmla="*/ 6666408 w 6666408"/>
              <a:gd name="connsiteY1" fmla="*/ 4561115 h 4561115"/>
              <a:gd name="connsiteX2" fmla="*/ 2455822 w 6666408"/>
              <a:gd name="connsiteY2" fmla="*/ 4561115 h 4561115"/>
              <a:gd name="connsiteX3" fmla="*/ 0 w 6666408"/>
              <a:gd name="connsiteY3" fmla="*/ 2105293 h 4561115"/>
            </a:gdLst>
            <a:ahLst/>
            <a:cxnLst>
              <a:cxn ang="0">
                <a:pos x="connsiteX0" y="connsiteY0"/>
              </a:cxn>
              <a:cxn ang="0">
                <a:pos x="connsiteX1" y="connsiteY1"/>
              </a:cxn>
              <a:cxn ang="0">
                <a:pos x="connsiteX2" y="connsiteY2"/>
              </a:cxn>
              <a:cxn ang="0">
                <a:pos x="connsiteX3" y="connsiteY3"/>
              </a:cxn>
            </a:cxnLst>
            <a:rect l="l" t="t" r="r" b="b"/>
            <a:pathLst>
              <a:path w="6666408" h="4561115">
                <a:moveTo>
                  <a:pt x="2105293" y="0"/>
                </a:moveTo>
                <a:lnTo>
                  <a:pt x="6666408" y="4561115"/>
                </a:lnTo>
                <a:lnTo>
                  <a:pt x="2455822" y="4561115"/>
                </a:lnTo>
                <a:lnTo>
                  <a:pt x="0" y="2105293"/>
                </a:lnTo>
                <a:close/>
              </a:path>
            </a:pathLst>
          </a:custGeom>
        </p:spPr>
        <p:txBody>
          <a:bodyPr wrap="square">
            <a:noAutofit/>
          </a:bodyPr>
          <a:lstStyle/>
          <a:p>
            <a:endParaRPr lang="en-US" dirty="0"/>
          </a:p>
        </p:txBody>
      </p:sp>
    </p:spTree>
    <p:extLst>
      <p:ext uri="{BB962C8B-B14F-4D97-AF65-F5344CB8AC3E}">
        <p14:creationId xmlns:p14="http://schemas.microsoft.com/office/powerpoint/2010/main" val="3432844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3" name="Parallelogram 12"/>
          <p:cNvSpPr/>
          <p:nvPr userDrawn="1"/>
        </p:nvSpPr>
        <p:spPr>
          <a:xfrm flipH="1">
            <a:off x="3751673" y="1"/>
            <a:ext cx="8440327" cy="6858000"/>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0"/>
          </p:nvPr>
        </p:nvSpPr>
        <p:spPr>
          <a:xfrm>
            <a:off x="6925681" y="-1137038"/>
            <a:ext cx="2274075" cy="2274075"/>
          </a:xfrm>
          <a:prstGeom prst="diamond">
            <a:avLst/>
          </a:prstGeom>
        </p:spPr>
        <p:txBody>
          <a:bodyPr/>
          <a:lstStyle/>
          <a:p>
            <a:endParaRPr lang="en-US" dirty="0"/>
          </a:p>
        </p:txBody>
      </p:sp>
      <p:sp>
        <p:nvSpPr>
          <p:cNvPr id="6" name="Picture Placeholder 4"/>
          <p:cNvSpPr>
            <a:spLocks noGrp="1"/>
          </p:cNvSpPr>
          <p:nvPr>
            <p:ph type="pic" sz="quarter" idx="11"/>
          </p:nvPr>
        </p:nvSpPr>
        <p:spPr>
          <a:xfrm>
            <a:off x="5501655" y="1475341"/>
            <a:ext cx="3151691" cy="3151691"/>
          </a:xfrm>
          <a:prstGeom prst="diamond">
            <a:avLst/>
          </a:prstGeom>
        </p:spPr>
        <p:txBody>
          <a:bodyPr/>
          <a:lstStyle/>
          <a:p>
            <a:endParaRPr lang="en-US" dirty="0"/>
          </a:p>
        </p:txBody>
      </p:sp>
      <p:sp>
        <p:nvSpPr>
          <p:cNvPr id="7" name="Picture Placeholder 4"/>
          <p:cNvSpPr>
            <a:spLocks noGrp="1"/>
          </p:cNvSpPr>
          <p:nvPr>
            <p:ph type="pic" sz="quarter" idx="12"/>
          </p:nvPr>
        </p:nvSpPr>
        <p:spPr>
          <a:xfrm>
            <a:off x="11207362" y="2089382"/>
            <a:ext cx="2274075" cy="2274075"/>
          </a:xfrm>
          <a:prstGeom prst="diamond">
            <a:avLst/>
          </a:prstGeom>
        </p:spPr>
        <p:txBody>
          <a:bodyPr/>
          <a:lstStyle/>
          <a:p>
            <a:endParaRPr lang="en-US" dirty="0"/>
          </a:p>
        </p:txBody>
      </p:sp>
      <p:sp>
        <p:nvSpPr>
          <p:cNvPr id="8" name="Picture Placeholder 4"/>
          <p:cNvSpPr>
            <a:spLocks noGrp="1"/>
          </p:cNvSpPr>
          <p:nvPr>
            <p:ph type="pic" sz="quarter" idx="13"/>
          </p:nvPr>
        </p:nvSpPr>
        <p:spPr>
          <a:xfrm>
            <a:off x="8750184" y="1585522"/>
            <a:ext cx="1653904" cy="1653904"/>
          </a:xfrm>
          <a:prstGeom prst="diamond">
            <a:avLst/>
          </a:prstGeom>
        </p:spPr>
        <p:txBody>
          <a:bodyPr/>
          <a:lstStyle/>
          <a:p>
            <a:endParaRPr lang="en-US" dirty="0"/>
          </a:p>
        </p:txBody>
      </p:sp>
      <p:sp>
        <p:nvSpPr>
          <p:cNvPr id="9" name="Picture Placeholder 4"/>
          <p:cNvSpPr>
            <a:spLocks noGrp="1"/>
          </p:cNvSpPr>
          <p:nvPr>
            <p:ph type="pic" sz="quarter" idx="14"/>
          </p:nvPr>
        </p:nvSpPr>
        <p:spPr>
          <a:xfrm>
            <a:off x="9066967" y="3316761"/>
            <a:ext cx="2674241" cy="2674241"/>
          </a:xfrm>
          <a:prstGeom prst="diamond">
            <a:avLst/>
          </a:prstGeom>
        </p:spPr>
        <p:txBody>
          <a:bodyPr/>
          <a:lstStyle/>
          <a:p>
            <a:endParaRPr lang="en-US" dirty="0"/>
          </a:p>
        </p:txBody>
      </p:sp>
      <p:sp>
        <p:nvSpPr>
          <p:cNvPr id="10" name="Picture Placeholder 4"/>
          <p:cNvSpPr>
            <a:spLocks noGrp="1"/>
          </p:cNvSpPr>
          <p:nvPr>
            <p:ph type="pic" sz="quarter" idx="15"/>
          </p:nvPr>
        </p:nvSpPr>
        <p:spPr>
          <a:xfrm>
            <a:off x="6632284" y="4731216"/>
            <a:ext cx="2674241" cy="2674241"/>
          </a:xfrm>
          <a:prstGeom prst="diamond">
            <a:avLst/>
          </a:prstGeom>
        </p:spPr>
        <p:txBody>
          <a:bodyPr/>
          <a:lstStyle/>
          <a:p>
            <a:endParaRPr lang="en-US" dirty="0"/>
          </a:p>
        </p:txBody>
      </p:sp>
      <p:sp>
        <p:nvSpPr>
          <p:cNvPr id="11" name="Picture Placeholder 4"/>
          <p:cNvSpPr>
            <a:spLocks noGrp="1"/>
          </p:cNvSpPr>
          <p:nvPr>
            <p:ph type="pic" sz="quarter" idx="16"/>
          </p:nvPr>
        </p:nvSpPr>
        <p:spPr>
          <a:xfrm>
            <a:off x="-826952" y="4445202"/>
            <a:ext cx="1653904" cy="1653904"/>
          </a:xfrm>
          <a:prstGeom prst="diamond">
            <a:avLst/>
          </a:prstGeom>
        </p:spPr>
        <p:txBody>
          <a:bodyPr/>
          <a:lstStyle/>
          <a:p>
            <a:endParaRPr lang="en-US" dirty="0"/>
          </a:p>
        </p:txBody>
      </p:sp>
      <p:sp>
        <p:nvSpPr>
          <p:cNvPr id="12" name="Picture Placeholder 4"/>
          <p:cNvSpPr>
            <a:spLocks noGrp="1"/>
          </p:cNvSpPr>
          <p:nvPr>
            <p:ph type="pic" sz="quarter" idx="17"/>
          </p:nvPr>
        </p:nvSpPr>
        <p:spPr>
          <a:xfrm>
            <a:off x="3588349" y="5404537"/>
            <a:ext cx="1128794" cy="1128794"/>
          </a:xfrm>
          <a:prstGeom prst="diamond">
            <a:avLst/>
          </a:prstGeom>
        </p:spPr>
        <p:txBody>
          <a:bodyPr/>
          <a:lstStyle/>
          <a:p>
            <a:endParaRPr lang="en-US" dirty="0"/>
          </a:p>
        </p:txBody>
      </p:sp>
    </p:spTree>
    <p:extLst>
      <p:ext uri="{BB962C8B-B14F-4D97-AF65-F5344CB8AC3E}">
        <p14:creationId xmlns:p14="http://schemas.microsoft.com/office/powerpoint/2010/main" val="2747914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2" y="1"/>
            <a:ext cx="12182164" cy="6857999"/>
          </a:xfrm>
          <a:custGeom>
            <a:avLst/>
            <a:gdLst>
              <a:gd name="connsiteX0" fmla="*/ 0 w 12182164"/>
              <a:gd name="connsiteY0" fmla="*/ 0 h 6857999"/>
              <a:gd name="connsiteX1" fmla="*/ 12182164 w 12182164"/>
              <a:gd name="connsiteY1" fmla="*/ 0 h 6857999"/>
              <a:gd name="connsiteX2" fmla="*/ 5324165 w 12182164"/>
              <a:gd name="connsiteY2" fmla="*/ 6857999 h 6857999"/>
              <a:gd name="connsiteX3" fmla="*/ 2700508 w 12182164"/>
              <a:gd name="connsiteY3" fmla="*/ 6857999 h 6857999"/>
              <a:gd name="connsiteX4" fmla="*/ 0 w 12182164"/>
              <a:gd name="connsiteY4" fmla="*/ 4157492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2164" h="6857999">
                <a:moveTo>
                  <a:pt x="0" y="0"/>
                </a:moveTo>
                <a:lnTo>
                  <a:pt x="12182164" y="0"/>
                </a:lnTo>
                <a:lnTo>
                  <a:pt x="5324165" y="6857999"/>
                </a:lnTo>
                <a:lnTo>
                  <a:pt x="2700508" y="6857999"/>
                </a:lnTo>
                <a:lnTo>
                  <a:pt x="0" y="4157492"/>
                </a:lnTo>
                <a:close/>
              </a:path>
            </a:pathLst>
          </a:custGeom>
        </p:spPr>
        <p:txBody>
          <a:bodyPr wrap="square">
            <a:noAutofit/>
          </a:bodyPr>
          <a:lstStyle/>
          <a:p>
            <a:endParaRPr lang="en-US" dirty="0"/>
          </a:p>
        </p:txBody>
      </p:sp>
    </p:spTree>
    <p:extLst>
      <p:ext uri="{BB962C8B-B14F-4D97-AF65-F5344CB8AC3E}">
        <p14:creationId xmlns:p14="http://schemas.microsoft.com/office/powerpoint/2010/main" val="6965674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7910286" cy="6858000"/>
          </a:xfrm>
          <a:prstGeom prst="rect">
            <a:avLst/>
          </a:prstGeom>
        </p:spPr>
        <p:txBody>
          <a:bodyPr/>
          <a:lstStyle/>
          <a:p>
            <a:endParaRPr lang="en-US" dirty="0"/>
          </a:p>
        </p:txBody>
      </p:sp>
    </p:spTree>
    <p:extLst>
      <p:ext uri="{BB962C8B-B14F-4D97-AF65-F5344CB8AC3E}">
        <p14:creationId xmlns:p14="http://schemas.microsoft.com/office/powerpoint/2010/main" val="2515244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arallelogram 3"/>
          <p:cNvSpPr/>
          <p:nvPr userDrawn="1"/>
        </p:nvSpPr>
        <p:spPr>
          <a:xfrm flipH="1">
            <a:off x="1483174" y="1021646"/>
            <a:ext cx="7559225" cy="3637439"/>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icture Placeholder 7"/>
          <p:cNvSpPr>
            <a:spLocks noGrp="1"/>
          </p:cNvSpPr>
          <p:nvPr>
            <p:ph type="pic" sz="quarter" idx="10"/>
          </p:nvPr>
        </p:nvSpPr>
        <p:spPr>
          <a:xfrm>
            <a:off x="5570157" y="1630518"/>
            <a:ext cx="5614310" cy="2701561"/>
          </a:xfrm>
          <a:custGeom>
            <a:avLst/>
            <a:gdLst>
              <a:gd name="connsiteX0" fmla="*/ 0 w 7559225"/>
              <a:gd name="connsiteY0" fmla="*/ 0 h 3637439"/>
              <a:gd name="connsiteX1" fmla="*/ 3930116 w 7559225"/>
              <a:gd name="connsiteY1" fmla="*/ 0 h 3637439"/>
              <a:gd name="connsiteX2" fmla="*/ 7559225 w 7559225"/>
              <a:gd name="connsiteY2" fmla="*/ 3637439 h 3637439"/>
              <a:gd name="connsiteX3" fmla="*/ 3629109 w 7559225"/>
              <a:gd name="connsiteY3" fmla="*/ 3637439 h 3637439"/>
            </a:gdLst>
            <a:ahLst/>
            <a:cxnLst>
              <a:cxn ang="0">
                <a:pos x="connsiteX0" y="connsiteY0"/>
              </a:cxn>
              <a:cxn ang="0">
                <a:pos x="connsiteX1" y="connsiteY1"/>
              </a:cxn>
              <a:cxn ang="0">
                <a:pos x="connsiteX2" y="connsiteY2"/>
              </a:cxn>
              <a:cxn ang="0">
                <a:pos x="connsiteX3" y="connsiteY3"/>
              </a:cxn>
            </a:cxnLst>
            <a:rect l="l" t="t" r="r" b="b"/>
            <a:pathLst>
              <a:path w="7559225" h="3637439">
                <a:moveTo>
                  <a:pt x="0" y="0"/>
                </a:moveTo>
                <a:lnTo>
                  <a:pt x="3930116" y="0"/>
                </a:lnTo>
                <a:lnTo>
                  <a:pt x="7559225" y="3637439"/>
                </a:lnTo>
                <a:lnTo>
                  <a:pt x="3629109" y="3637439"/>
                </a:lnTo>
                <a:close/>
              </a:path>
            </a:pathLst>
          </a:custGeom>
        </p:spPr>
        <p:txBody>
          <a:bodyPr wrap="square">
            <a:noAutofit/>
          </a:bodyPr>
          <a:lstStyle/>
          <a:p>
            <a:endParaRPr lang="en-US" dirty="0"/>
          </a:p>
        </p:txBody>
      </p:sp>
      <p:sp>
        <p:nvSpPr>
          <p:cNvPr id="11" name="Picture Placeholder 10"/>
          <p:cNvSpPr>
            <a:spLocks noGrp="1"/>
          </p:cNvSpPr>
          <p:nvPr>
            <p:ph type="pic" sz="quarter" idx="11"/>
          </p:nvPr>
        </p:nvSpPr>
        <p:spPr>
          <a:xfrm>
            <a:off x="4417482" y="2714058"/>
            <a:ext cx="7629375" cy="3671194"/>
          </a:xfrm>
          <a:custGeom>
            <a:avLst/>
            <a:gdLst>
              <a:gd name="connsiteX0" fmla="*/ 0 w 7629375"/>
              <a:gd name="connsiteY0" fmla="*/ 0 h 3671194"/>
              <a:gd name="connsiteX1" fmla="*/ 1981604 w 7629375"/>
              <a:gd name="connsiteY1" fmla="*/ 0 h 3671194"/>
              <a:gd name="connsiteX2" fmla="*/ 3747971 w 7629375"/>
              <a:gd name="connsiteY2" fmla="*/ 1770421 h 3671194"/>
              <a:gd name="connsiteX3" fmla="*/ 5732955 w 7629375"/>
              <a:gd name="connsiteY3" fmla="*/ 1770421 h 3671194"/>
              <a:gd name="connsiteX4" fmla="*/ 7629375 w 7629375"/>
              <a:gd name="connsiteY4" fmla="*/ 3671194 h 3671194"/>
              <a:gd name="connsiteX5" fmla="*/ 3662787 w 7629375"/>
              <a:gd name="connsiteY5" fmla="*/ 3671194 h 367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9375" h="3671194">
                <a:moveTo>
                  <a:pt x="0" y="0"/>
                </a:moveTo>
                <a:lnTo>
                  <a:pt x="1981604" y="0"/>
                </a:lnTo>
                <a:lnTo>
                  <a:pt x="3747971" y="1770421"/>
                </a:lnTo>
                <a:lnTo>
                  <a:pt x="5732955" y="1770421"/>
                </a:lnTo>
                <a:lnTo>
                  <a:pt x="7629375" y="3671194"/>
                </a:lnTo>
                <a:lnTo>
                  <a:pt x="3662787" y="3671194"/>
                </a:lnTo>
                <a:close/>
              </a:path>
            </a:pathLst>
          </a:custGeom>
        </p:spPr>
        <p:txBody>
          <a:bodyPr wrap="square">
            <a:noAutofit/>
          </a:bodyPr>
          <a:lstStyle/>
          <a:p>
            <a:endParaRPr lang="en-US" dirty="0"/>
          </a:p>
        </p:txBody>
      </p:sp>
    </p:spTree>
    <p:extLst>
      <p:ext uri="{BB962C8B-B14F-4D97-AF65-F5344CB8AC3E}">
        <p14:creationId xmlns:p14="http://schemas.microsoft.com/office/powerpoint/2010/main" val="108167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992914" y="1364345"/>
            <a:ext cx="4310742" cy="4310742"/>
          </a:xfrm>
          <a:custGeom>
            <a:avLst/>
            <a:gdLst>
              <a:gd name="connsiteX0" fmla="*/ 0 w 4310742"/>
              <a:gd name="connsiteY0" fmla="*/ 0 h 4310742"/>
              <a:gd name="connsiteX1" fmla="*/ 4310742 w 4310742"/>
              <a:gd name="connsiteY1" fmla="*/ 0 h 4310742"/>
              <a:gd name="connsiteX2" fmla="*/ 0 w 4310742"/>
              <a:gd name="connsiteY2" fmla="*/ 4310742 h 4310742"/>
            </a:gdLst>
            <a:ahLst/>
            <a:cxnLst>
              <a:cxn ang="0">
                <a:pos x="connsiteX0" y="connsiteY0"/>
              </a:cxn>
              <a:cxn ang="0">
                <a:pos x="connsiteX1" y="connsiteY1"/>
              </a:cxn>
              <a:cxn ang="0">
                <a:pos x="connsiteX2" y="connsiteY2"/>
              </a:cxn>
            </a:cxnLst>
            <a:rect l="l" t="t" r="r" b="b"/>
            <a:pathLst>
              <a:path w="4310742" h="4310742">
                <a:moveTo>
                  <a:pt x="0" y="0"/>
                </a:moveTo>
                <a:lnTo>
                  <a:pt x="4310742" y="0"/>
                </a:lnTo>
                <a:lnTo>
                  <a:pt x="0" y="4310742"/>
                </a:lnTo>
                <a:close/>
              </a:path>
            </a:pathLst>
          </a:custGeom>
        </p:spPr>
        <p:txBody>
          <a:bodyPr wrap="square">
            <a:noAutofit/>
          </a:bodyPr>
          <a:lstStyle/>
          <a:p>
            <a:endParaRPr lang="en-US"/>
          </a:p>
        </p:txBody>
      </p:sp>
    </p:spTree>
    <p:extLst>
      <p:ext uri="{BB962C8B-B14F-4D97-AF65-F5344CB8AC3E}">
        <p14:creationId xmlns:p14="http://schemas.microsoft.com/office/powerpoint/2010/main" val="973883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81921" y="1683204"/>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dirty="0"/>
          </a:p>
        </p:txBody>
      </p:sp>
      <p:sp>
        <p:nvSpPr>
          <p:cNvPr id="5" name="Picture Placeholder 3"/>
          <p:cNvSpPr>
            <a:spLocks noGrp="1"/>
          </p:cNvSpPr>
          <p:nvPr>
            <p:ph type="pic" sz="quarter" idx="11"/>
          </p:nvPr>
        </p:nvSpPr>
        <p:spPr>
          <a:xfrm>
            <a:off x="1385702" y="2880633"/>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a:p>
        </p:txBody>
      </p:sp>
      <p:sp>
        <p:nvSpPr>
          <p:cNvPr id="6" name="Picture Placeholder 3"/>
          <p:cNvSpPr>
            <a:spLocks noGrp="1"/>
          </p:cNvSpPr>
          <p:nvPr>
            <p:ph type="pic" sz="quarter" idx="12"/>
          </p:nvPr>
        </p:nvSpPr>
        <p:spPr>
          <a:xfrm>
            <a:off x="4253325" y="4078062"/>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a:p>
        </p:txBody>
      </p:sp>
      <p:sp>
        <p:nvSpPr>
          <p:cNvPr id="7" name="Picture Placeholder 3"/>
          <p:cNvSpPr>
            <a:spLocks noGrp="1"/>
          </p:cNvSpPr>
          <p:nvPr>
            <p:ph type="pic" sz="quarter" idx="13"/>
          </p:nvPr>
        </p:nvSpPr>
        <p:spPr>
          <a:xfrm>
            <a:off x="9988571" y="1683204"/>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dirty="0"/>
          </a:p>
        </p:txBody>
      </p:sp>
      <p:sp>
        <p:nvSpPr>
          <p:cNvPr id="8" name="Picture Placeholder 3"/>
          <p:cNvSpPr>
            <a:spLocks noGrp="1"/>
          </p:cNvSpPr>
          <p:nvPr>
            <p:ph type="pic" sz="quarter" idx="14"/>
          </p:nvPr>
        </p:nvSpPr>
        <p:spPr>
          <a:xfrm>
            <a:off x="7120948" y="2880633"/>
            <a:ext cx="3685350" cy="3687081"/>
          </a:xfrm>
          <a:prstGeom prst="diamond">
            <a:avLst/>
          </a:prstGeom>
          <a:solidFill>
            <a:schemeClr val="bg1">
              <a:lumMod val="95000"/>
            </a:schemeClr>
          </a:solidFill>
          <a:effectLst>
            <a:outerShdw blurRad="1270000" dist="50800" dir="5400000" sx="89000" sy="89000" algn="ctr" rotWithShape="0">
              <a:srgbClr val="000000">
                <a:alpha val="54000"/>
              </a:srgbClr>
            </a:outerShdw>
          </a:effectLst>
        </p:spPr>
        <p:txBody>
          <a:bodyPr/>
          <a:lstStyle/>
          <a:p>
            <a:endParaRPr lang="en-US"/>
          </a:p>
        </p:txBody>
      </p:sp>
    </p:spTree>
    <p:extLst>
      <p:ext uri="{BB962C8B-B14F-4D97-AF65-F5344CB8AC3E}">
        <p14:creationId xmlns:p14="http://schemas.microsoft.com/office/powerpoint/2010/main" val="3673688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224179" y="-1357766"/>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dirty="0"/>
          </a:p>
        </p:txBody>
      </p:sp>
      <p:sp>
        <p:nvSpPr>
          <p:cNvPr id="8" name="Picture Placeholder 3"/>
          <p:cNvSpPr>
            <a:spLocks noGrp="1"/>
          </p:cNvSpPr>
          <p:nvPr>
            <p:ph type="pic" sz="quarter" idx="14"/>
          </p:nvPr>
        </p:nvSpPr>
        <p:spPr>
          <a:xfrm>
            <a:off x="7381504" y="0"/>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a:p>
        </p:txBody>
      </p:sp>
      <p:sp>
        <p:nvSpPr>
          <p:cNvPr id="6" name="Picture Placeholder 3"/>
          <p:cNvSpPr>
            <a:spLocks noGrp="1"/>
          </p:cNvSpPr>
          <p:nvPr>
            <p:ph type="pic" sz="quarter" idx="12"/>
          </p:nvPr>
        </p:nvSpPr>
        <p:spPr>
          <a:xfrm>
            <a:off x="5304940" y="1585459"/>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a:p>
        </p:txBody>
      </p:sp>
      <p:sp>
        <p:nvSpPr>
          <p:cNvPr id="5" name="Picture Placeholder 3"/>
          <p:cNvSpPr>
            <a:spLocks noGrp="1"/>
          </p:cNvSpPr>
          <p:nvPr>
            <p:ph type="pic" sz="quarter" idx="11"/>
          </p:nvPr>
        </p:nvSpPr>
        <p:spPr>
          <a:xfrm>
            <a:off x="7381504" y="2755219"/>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a:p>
        </p:txBody>
      </p:sp>
      <p:sp>
        <p:nvSpPr>
          <p:cNvPr id="7" name="Picture Placeholder 3"/>
          <p:cNvSpPr>
            <a:spLocks noGrp="1"/>
          </p:cNvSpPr>
          <p:nvPr>
            <p:ph type="pic" sz="quarter" idx="13"/>
          </p:nvPr>
        </p:nvSpPr>
        <p:spPr>
          <a:xfrm>
            <a:off x="9224179" y="4121604"/>
            <a:ext cx="3685350" cy="3687081"/>
          </a:xfrm>
          <a:prstGeom prst="diamond">
            <a:avLst/>
          </a:prstGeom>
          <a:solidFill>
            <a:schemeClr val="bg1">
              <a:lumMod val="95000"/>
            </a:schemeClr>
          </a:solidFill>
          <a:effectLst>
            <a:outerShdw blurRad="1270000" dist="50800" dir="5400000" sx="80000" sy="80000" algn="ctr" rotWithShape="0">
              <a:srgbClr val="000000"/>
            </a:outerShdw>
          </a:effectLst>
        </p:spPr>
        <p:txBody>
          <a:bodyPr/>
          <a:lstStyle/>
          <a:p>
            <a:endParaRPr lang="en-US" dirty="0"/>
          </a:p>
        </p:txBody>
      </p:sp>
    </p:spTree>
    <p:extLst>
      <p:ext uri="{BB962C8B-B14F-4D97-AF65-F5344CB8AC3E}">
        <p14:creationId xmlns:p14="http://schemas.microsoft.com/office/powerpoint/2010/main" val="30350621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16" name="Freeform: Shape 15"/>
          <p:cNvSpPr/>
          <p:nvPr userDrawn="1"/>
        </p:nvSpPr>
        <p:spPr>
          <a:xfrm>
            <a:off x="1" y="3"/>
            <a:ext cx="12192000" cy="5110311"/>
          </a:xfrm>
          <a:custGeom>
            <a:avLst/>
            <a:gdLst>
              <a:gd name="connsiteX0" fmla="*/ 0 w 12192000"/>
              <a:gd name="connsiteY0" fmla="*/ 0 h 5110311"/>
              <a:gd name="connsiteX1" fmla="*/ 12192000 w 12192000"/>
              <a:gd name="connsiteY1" fmla="*/ 0 h 5110311"/>
              <a:gd name="connsiteX2" fmla="*/ 12192000 w 12192000"/>
              <a:gd name="connsiteY2" fmla="*/ 3101875 h 5110311"/>
              <a:gd name="connsiteX3" fmla="*/ 10186020 w 12192000"/>
              <a:gd name="connsiteY3" fmla="*/ 5107854 h 5110311"/>
              <a:gd name="connsiteX4" fmla="*/ 6097229 w 12192000"/>
              <a:gd name="connsiteY4" fmla="*/ 1019062 h 5110311"/>
              <a:gd name="connsiteX5" fmla="*/ 2005978 w 12192000"/>
              <a:gd name="connsiteY5" fmla="*/ 5110311 h 5110311"/>
              <a:gd name="connsiteX6" fmla="*/ 0 w 12192000"/>
              <a:gd name="connsiteY6" fmla="*/ 3104333 h 5110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10311">
                <a:moveTo>
                  <a:pt x="0" y="0"/>
                </a:moveTo>
                <a:lnTo>
                  <a:pt x="12192000" y="0"/>
                </a:lnTo>
                <a:lnTo>
                  <a:pt x="12192000" y="3101875"/>
                </a:lnTo>
                <a:lnTo>
                  <a:pt x="10186020" y="5107854"/>
                </a:lnTo>
                <a:lnTo>
                  <a:pt x="6097229" y="1019062"/>
                </a:lnTo>
                <a:lnTo>
                  <a:pt x="2005978" y="5110311"/>
                </a:lnTo>
                <a:lnTo>
                  <a:pt x="0" y="310433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p:cNvSpPr/>
          <p:nvPr userDrawn="1"/>
        </p:nvSpPr>
        <p:spPr>
          <a:xfrm>
            <a:off x="1" y="2"/>
            <a:ext cx="12192000" cy="6282810"/>
          </a:xfrm>
          <a:custGeom>
            <a:avLst/>
            <a:gdLst>
              <a:gd name="connsiteX0" fmla="*/ 0 w 12192000"/>
              <a:gd name="connsiteY0" fmla="*/ 0 h 6282810"/>
              <a:gd name="connsiteX1" fmla="*/ 12192000 w 12192000"/>
              <a:gd name="connsiteY1" fmla="*/ 0 h 6282810"/>
              <a:gd name="connsiteX2" fmla="*/ 12192000 w 12192000"/>
              <a:gd name="connsiteY2" fmla="*/ 186809 h 6282810"/>
              <a:gd name="connsiteX3" fmla="*/ 6096001 w 12192000"/>
              <a:gd name="connsiteY3" fmla="*/ 6282810 h 6282810"/>
              <a:gd name="connsiteX4" fmla="*/ 0 w 12192000"/>
              <a:gd name="connsiteY4" fmla="*/ 186812 h 628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282810">
                <a:moveTo>
                  <a:pt x="0" y="0"/>
                </a:moveTo>
                <a:lnTo>
                  <a:pt x="12192000" y="0"/>
                </a:lnTo>
                <a:lnTo>
                  <a:pt x="12192000" y="186809"/>
                </a:lnTo>
                <a:lnTo>
                  <a:pt x="6096001" y="6282810"/>
                </a:lnTo>
                <a:lnTo>
                  <a:pt x="0" y="186812"/>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4229101" y="362388"/>
            <a:ext cx="3733800" cy="3733800"/>
          </a:xfrm>
          <a:prstGeom prst="diamond">
            <a:avLst/>
          </a:prstGeom>
          <a:solidFill>
            <a:schemeClr val="bg1">
              <a:lumMod val="95000"/>
            </a:schemeClr>
          </a:solidFill>
        </p:spPr>
        <p:txBody>
          <a:bodyPr/>
          <a:lstStyle/>
          <a:p>
            <a:endParaRPr lang="en-US" dirty="0"/>
          </a:p>
        </p:txBody>
      </p:sp>
      <p:sp>
        <p:nvSpPr>
          <p:cNvPr id="19" name="Picture Placeholder 17"/>
          <p:cNvSpPr>
            <a:spLocks noGrp="1"/>
          </p:cNvSpPr>
          <p:nvPr>
            <p:ph type="pic" sz="quarter" idx="11"/>
          </p:nvPr>
        </p:nvSpPr>
        <p:spPr>
          <a:xfrm>
            <a:off x="4914903" y="4201756"/>
            <a:ext cx="2362196" cy="2362196"/>
          </a:xfrm>
          <a:prstGeom prst="diamond">
            <a:avLst/>
          </a:prstGeom>
          <a:solidFill>
            <a:schemeClr val="bg1">
              <a:lumMod val="95000"/>
            </a:schemeClr>
          </a:solidFill>
        </p:spPr>
        <p:txBody>
          <a:bodyPr/>
          <a:lstStyle/>
          <a:p>
            <a:endParaRPr lang="en-US"/>
          </a:p>
        </p:txBody>
      </p:sp>
      <p:sp>
        <p:nvSpPr>
          <p:cNvPr id="20" name="Picture Placeholder 17"/>
          <p:cNvSpPr>
            <a:spLocks noGrp="1"/>
          </p:cNvSpPr>
          <p:nvPr>
            <p:ph type="pic" sz="quarter" idx="12"/>
          </p:nvPr>
        </p:nvSpPr>
        <p:spPr>
          <a:xfrm>
            <a:off x="3173507" y="2774738"/>
            <a:ext cx="2777369" cy="2777369"/>
          </a:xfrm>
          <a:prstGeom prst="diamond">
            <a:avLst/>
          </a:prstGeom>
          <a:solidFill>
            <a:schemeClr val="bg1">
              <a:lumMod val="95000"/>
            </a:schemeClr>
          </a:solidFill>
        </p:spPr>
        <p:txBody>
          <a:bodyPr/>
          <a:lstStyle/>
          <a:p>
            <a:endParaRPr lang="en-US"/>
          </a:p>
        </p:txBody>
      </p:sp>
      <p:sp>
        <p:nvSpPr>
          <p:cNvPr id="21" name="Picture Placeholder 17"/>
          <p:cNvSpPr>
            <a:spLocks noGrp="1"/>
          </p:cNvSpPr>
          <p:nvPr>
            <p:ph type="pic" sz="quarter" idx="13"/>
          </p:nvPr>
        </p:nvSpPr>
        <p:spPr>
          <a:xfrm>
            <a:off x="6241126" y="2775415"/>
            <a:ext cx="2777369" cy="2777369"/>
          </a:xfrm>
          <a:prstGeom prst="diamond">
            <a:avLst/>
          </a:prstGeom>
          <a:solidFill>
            <a:schemeClr val="bg1">
              <a:lumMod val="95000"/>
            </a:schemeClr>
          </a:solidFill>
        </p:spPr>
        <p:txBody>
          <a:bodyPr/>
          <a:lstStyle/>
          <a:p>
            <a:endParaRPr lang="en-US"/>
          </a:p>
        </p:txBody>
      </p:sp>
      <p:sp>
        <p:nvSpPr>
          <p:cNvPr id="22" name="Picture Placeholder 17"/>
          <p:cNvSpPr>
            <a:spLocks noGrp="1"/>
          </p:cNvSpPr>
          <p:nvPr>
            <p:ph type="pic" sz="quarter" idx="14"/>
          </p:nvPr>
        </p:nvSpPr>
        <p:spPr>
          <a:xfrm>
            <a:off x="1284764" y="1096603"/>
            <a:ext cx="3165944" cy="3165944"/>
          </a:xfrm>
          <a:prstGeom prst="diamond">
            <a:avLst/>
          </a:prstGeom>
          <a:solidFill>
            <a:schemeClr val="bg1">
              <a:lumMod val="95000"/>
            </a:schemeClr>
          </a:solidFill>
        </p:spPr>
        <p:txBody>
          <a:bodyPr/>
          <a:lstStyle/>
          <a:p>
            <a:endParaRPr lang="en-US"/>
          </a:p>
        </p:txBody>
      </p:sp>
      <p:sp>
        <p:nvSpPr>
          <p:cNvPr id="23" name="Picture Placeholder 17"/>
          <p:cNvSpPr>
            <a:spLocks noGrp="1"/>
          </p:cNvSpPr>
          <p:nvPr>
            <p:ph type="pic" sz="quarter" idx="15"/>
          </p:nvPr>
        </p:nvSpPr>
        <p:spPr>
          <a:xfrm>
            <a:off x="7845063" y="1096602"/>
            <a:ext cx="3165944" cy="3165944"/>
          </a:xfrm>
          <a:prstGeom prst="diamond">
            <a:avLst/>
          </a:prstGeom>
          <a:solidFill>
            <a:schemeClr val="bg1">
              <a:lumMod val="95000"/>
            </a:schemeClr>
          </a:solidFill>
        </p:spPr>
        <p:txBody>
          <a:bodyPr/>
          <a:lstStyle/>
          <a:p>
            <a:endParaRPr lang="en-US"/>
          </a:p>
        </p:txBody>
      </p:sp>
      <p:sp>
        <p:nvSpPr>
          <p:cNvPr id="31" name="Picture Placeholder 17"/>
          <p:cNvSpPr>
            <a:spLocks noGrp="1"/>
          </p:cNvSpPr>
          <p:nvPr>
            <p:ph type="pic" sz="quarter" idx="16"/>
          </p:nvPr>
        </p:nvSpPr>
        <p:spPr>
          <a:xfrm>
            <a:off x="2467454" y="-1172496"/>
            <a:ext cx="3311559" cy="3311559"/>
          </a:xfrm>
          <a:prstGeom prst="diamond">
            <a:avLst/>
          </a:prstGeom>
          <a:solidFill>
            <a:schemeClr val="bg1">
              <a:lumMod val="95000"/>
            </a:schemeClr>
          </a:solidFill>
        </p:spPr>
        <p:txBody>
          <a:bodyPr/>
          <a:lstStyle/>
          <a:p>
            <a:endParaRPr lang="en-US"/>
          </a:p>
        </p:txBody>
      </p:sp>
      <p:sp>
        <p:nvSpPr>
          <p:cNvPr id="32" name="Picture Placeholder 17"/>
          <p:cNvSpPr>
            <a:spLocks noGrp="1"/>
          </p:cNvSpPr>
          <p:nvPr>
            <p:ph type="pic" sz="quarter" idx="17"/>
          </p:nvPr>
        </p:nvSpPr>
        <p:spPr>
          <a:xfrm>
            <a:off x="6442017" y="-1172496"/>
            <a:ext cx="3311559" cy="3311559"/>
          </a:xfrm>
          <a:prstGeom prst="diamond">
            <a:avLst/>
          </a:prstGeom>
          <a:solidFill>
            <a:schemeClr val="bg1">
              <a:lumMod val="95000"/>
            </a:schemeClr>
          </a:solidFill>
        </p:spPr>
        <p:txBody>
          <a:bodyPr/>
          <a:lstStyle/>
          <a:p>
            <a:endParaRPr lang="en-US" dirty="0"/>
          </a:p>
        </p:txBody>
      </p:sp>
    </p:spTree>
    <p:extLst>
      <p:ext uri="{BB962C8B-B14F-4D97-AF65-F5344CB8AC3E}">
        <p14:creationId xmlns:p14="http://schemas.microsoft.com/office/powerpoint/2010/main" val="1886031033"/>
      </p:ext>
    </p:extLst>
  </p:cSld>
  <p:clrMapOvr>
    <a:masterClrMapping/>
  </p:clrMapOvr>
  <p:extLst>
    <p:ext uri="{DCECCB84-F9BA-43D5-87BE-67443E8EF086}">
      <p15:sldGuideLst xmlns:p15="http://schemas.microsoft.com/office/powerpoint/2012/main">
        <p15:guide id="1" orient="horz" pos="2112"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3" name="Picture Placeholder 12"/>
          <p:cNvSpPr>
            <a:spLocks noGrp="1"/>
          </p:cNvSpPr>
          <p:nvPr>
            <p:ph type="pic" sz="quarter" idx="11" hasCustomPrompt="1"/>
          </p:nvPr>
        </p:nvSpPr>
        <p:spPr>
          <a:xfrm>
            <a:off x="4894943" y="-4209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 name="Picture Placeholder 17"/>
          <p:cNvSpPr>
            <a:spLocks noGrp="1"/>
          </p:cNvSpPr>
          <p:nvPr>
            <p:ph type="pic" sz="quarter" idx="10" hasCustomPrompt="1"/>
          </p:nvPr>
        </p:nvSpPr>
        <p:spPr>
          <a:xfrm>
            <a:off x="4894943" y="86805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5" name="Isosceles Triangle 4"/>
          <p:cNvSpPr/>
          <p:nvPr userDrawn="1"/>
        </p:nvSpPr>
        <p:spPr>
          <a:xfrm rot="10800000">
            <a:off x="8080103" y="2157012"/>
            <a:ext cx="1962162" cy="121708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18"/>
          <p:cNvSpPr>
            <a:spLocks noGrp="1"/>
          </p:cNvSpPr>
          <p:nvPr>
            <p:ph type="pic" sz="quarter" idx="12" hasCustomPrompt="1"/>
          </p:nvPr>
        </p:nvSpPr>
        <p:spPr>
          <a:xfrm>
            <a:off x="5955393" y="-420914"/>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7" name="Picture Placeholder 19"/>
          <p:cNvSpPr>
            <a:spLocks noGrp="1"/>
          </p:cNvSpPr>
          <p:nvPr>
            <p:ph type="pic" sz="quarter" idx="13" hasCustomPrompt="1"/>
          </p:nvPr>
        </p:nvSpPr>
        <p:spPr>
          <a:xfrm>
            <a:off x="5955393" y="868050"/>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8" name="Picture Placeholder 20"/>
          <p:cNvSpPr>
            <a:spLocks noGrp="1"/>
          </p:cNvSpPr>
          <p:nvPr>
            <p:ph type="pic" sz="quarter" idx="14" hasCustomPrompt="1"/>
          </p:nvPr>
        </p:nvSpPr>
        <p:spPr>
          <a:xfrm>
            <a:off x="7015843" y="-4209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9" name="Picture Placeholder 21"/>
          <p:cNvSpPr>
            <a:spLocks noGrp="1"/>
          </p:cNvSpPr>
          <p:nvPr>
            <p:ph type="pic" sz="quarter" idx="15" hasCustomPrompt="1"/>
          </p:nvPr>
        </p:nvSpPr>
        <p:spPr>
          <a:xfrm>
            <a:off x="7015843" y="86805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0" name="Picture Placeholder 22"/>
          <p:cNvSpPr>
            <a:spLocks noGrp="1"/>
          </p:cNvSpPr>
          <p:nvPr>
            <p:ph type="pic" sz="quarter" idx="16" hasCustomPrompt="1"/>
          </p:nvPr>
        </p:nvSpPr>
        <p:spPr>
          <a:xfrm>
            <a:off x="8076293" y="-420914"/>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1" name="Picture Placeholder 24"/>
          <p:cNvSpPr>
            <a:spLocks noGrp="1"/>
          </p:cNvSpPr>
          <p:nvPr>
            <p:ph type="pic" sz="quarter" idx="18" hasCustomPrompt="1"/>
          </p:nvPr>
        </p:nvSpPr>
        <p:spPr>
          <a:xfrm>
            <a:off x="7015843" y="2157014"/>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2" name="Picture Placeholder 32"/>
          <p:cNvSpPr>
            <a:spLocks noGrp="1"/>
          </p:cNvSpPr>
          <p:nvPr>
            <p:ph type="pic" sz="quarter" idx="26" hasCustomPrompt="1"/>
          </p:nvPr>
        </p:nvSpPr>
        <p:spPr>
          <a:xfrm>
            <a:off x="3834493" y="868050"/>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3" name="Picture Placeholder 33"/>
          <p:cNvSpPr>
            <a:spLocks noGrp="1"/>
          </p:cNvSpPr>
          <p:nvPr>
            <p:ph type="pic" sz="quarter" idx="27" hasCustomPrompt="1"/>
          </p:nvPr>
        </p:nvSpPr>
        <p:spPr>
          <a:xfrm>
            <a:off x="5955393" y="2157013"/>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4" name="Picture Placeholder 34"/>
          <p:cNvSpPr>
            <a:spLocks noGrp="1"/>
          </p:cNvSpPr>
          <p:nvPr>
            <p:ph type="pic" sz="quarter" idx="28" hasCustomPrompt="1"/>
          </p:nvPr>
        </p:nvSpPr>
        <p:spPr>
          <a:xfrm>
            <a:off x="3834493" y="-420914"/>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5" name="Picture Placeholder 17"/>
          <p:cNvSpPr>
            <a:spLocks noGrp="1"/>
          </p:cNvSpPr>
          <p:nvPr>
            <p:ph type="pic" sz="quarter" idx="29" hasCustomPrompt="1"/>
          </p:nvPr>
        </p:nvSpPr>
        <p:spPr>
          <a:xfrm>
            <a:off x="9136743" y="86804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6" name="Picture Placeholder 19"/>
          <p:cNvSpPr>
            <a:spLocks noGrp="1"/>
          </p:cNvSpPr>
          <p:nvPr>
            <p:ph type="pic" sz="quarter" idx="30" hasCustomPrompt="1"/>
          </p:nvPr>
        </p:nvSpPr>
        <p:spPr>
          <a:xfrm>
            <a:off x="10197193" y="868048"/>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7" name="Picture Placeholder 21"/>
          <p:cNvSpPr>
            <a:spLocks noGrp="1"/>
          </p:cNvSpPr>
          <p:nvPr>
            <p:ph type="pic" sz="quarter" idx="31" hasCustomPrompt="1"/>
          </p:nvPr>
        </p:nvSpPr>
        <p:spPr>
          <a:xfrm>
            <a:off x="11257643" y="86804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18" name="Picture Placeholder 32"/>
          <p:cNvSpPr>
            <a:spLocks noGrp="1"/>
          </p:cNvSpPr>
          <p:nvPr>
            <p:ph type="pic" sz="quarter" idx="32" hasCustomPrompt="1"/>
          </p:nvPr>
        </p:nvSpPr>
        <p:spPr>
          <a:xfrm>
            <a:off x="8076293" y="868048"/>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19" name="Picture Placeholder 12"/>
          <p:cNvSpPr>
            <a:spLocks noGrp="1"/>
          </p:cNvSpPr>
          <p:nvPr>
            <p:ph type="pic" sz="quarter" idx="33" hasCustomPrompt="1"/>
          </p:nvPr>
        </p:nvSpPr>
        <p:spPr>
          <a:xfrm>
            <a:off x="9136743" y="-420916"/>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20" name="Picture Placeholder 18"/>
          <p:cNvSpPr>
            <a:spLocks noGrp="1"/>
          </p:cNvSpPr>
          <p:nvPr>
            <p:ph type="pic" sz="quarter" idx="34" hasCustomPrompt="1"/>
          </p:nvPr>
        </p:nvSpPr>
        <p:spPr>
          <a:xfrm>
            <a:off x="10197193" y="-420917"/>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21" name="Picture Placeholder 20"/>
          <p:cNvSpPr>
            <a:spLocks noGrp="1"/>
          </p:cNvSpPr>
          <p:nvPr>
            <p:ph type="pic" sz="quarter" idx="35" hasCustomPrompt="1"/>
          </p:nvPr>
        </p:nvSpPr>
        <p:spPr>
          <a:xfrm>
            <a:off x="11257643" y="-420916"/>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25" name="Picture Placeholder 17"/>
          <p:cNvSpPr>
            <a:spLocks noGrp="1"/>
          </p:cNvSpPr>
          <p:nvPr>
            <p:ph type="pic" sz="quarter" idx="36" hasCustomPrompt="1"/>
          </p:nvPr>
        </p:nvSpPr>
        <p:spPr>
          <a:xfrm>
            <a:off x="10197193" y="2157013"/>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26" name="Picture Placeholder 19"/>
          <p:cNvSpPr>
            <a:spLocks noGrp="1"/>
          </p:cNvSpPr>
          <p:nvPr>
            <p:ph type="pic" sz="quarter" idx="37" hasCustomPrompt="1"/>
          </p:nvPr>
        </p:nvSpPr>
        <p:spPr>
          <a:xfrm>
            <a:off x="11257643" y="21570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28" name="Picture Placeholder 32"/>
          <p:cNvSpPr>
            <a:spLocks noGrp="1"/>
          </p:cNvSpPr>
          <p:nvPr>
            <p:ph type="pic" sz="quarter" idx="39" hasCustomPrompt="1"/>
          </p:nvPr>
        </p:nvSpPr>
        <p:spPr>
          <a:xfrm>
            <a:off x="9136743" y="2157013"/>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34" name="Picture Placeholder 24"/>
          <p:cNvSpPr>
            <a:spLocks noGrp="1"/>
          </p:cNvSpPr>
          <p:nvPr>
            <p:ph type="pic" sz="quarter" idx="40" hasCustomPrompt="1"/>
          </p:nvPr>
        </p:nvSpPr>
        <p:spPr>
          <a:xfrm>
            <a:off x="8076293" y="3445977"/>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35" name="Picture Placeholder 33"/>
          <p:cNvSpPr>
            <a:spLocks noGrp="1"/>
          </p:cNvSpPr>
          <p:nvPr>
            <p:ph type="pic" sz="quarter" idx="41" hasCustomPrompt="1"/>
          </p:nvPr>
        </p:nvSpPr>
        <p:spPr>
          <a:xfrm>
            <a:off x="7015843" y="3445976"/>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36" name="Picture Placeholder 17"/>
          <p:cNvSpPr>
            <a:spLocks noGrp="1"/>
          </p:cNvSpPr>
          <p:nvPr>
            <p:ph type="pic" sz="quarter" idx="42" hasCustomPrompt="1"/>
          </p:nvPr>
        </p:nvSpPr>
        <p:spPr>
          <a:xfrm>
            <a:off x="11257643" y="3445976"/>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39" name="Picture Placeholder 24"/>
          <p:cNvSpPr>
            <a:spLocks noGrp="1"/>
          </p:cNvSpPr>
          <p:nvPr>
            <p:ph type="pic" sz="quarter" idx="44" hasCustomPrompt="1"/>
          </p:nvPr>
        </p:nvSpPr>
        <p:spPr>
          <a:xfrm>
            <a:off x="9136743" y="4734939"/>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0" name="Picture Placeholder 33"/>
          <p:cNvSpPr>
            <a:spLocks noGrp="1"/>
          </p:cNvSpPr>
          <p:nvPr>
            <p:ph type="pic" sz="quarter" idx="45" hasCustomPrompt="1"/>
          </p:nvPr>
        </p:nvSpPr>
        <p:spPr>
          <a:xfrm>
            <a:off x="8076293" y="473493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1" name="Picture Placeholder 32"/>
          <p:cNvSpPr>
            <a:spLocks noGrp="1"/>
          </p:cNvSpPr>
          <p:nvPr>
            <p:ph type="pic" sz="quarter" idx="46" hasCustomPrompt="1"/>
          </p:nvPr>
        </p:nvSpPr>
        <p:spPr>
          <a:xfrm>
            <a:off x="11257643" y="4734938"/>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3" name="Picture Placeholder 24"/>
          <p:cNvSpPr>
            <a:spLocks noGrp="1"/>
          </p:cNvSpPr>
          <p:nvPr>
            <p:ph type="pic" sz="quarter" idx="47" hasCustomPrompt="1"/>
          </p:nvPr>
        </p:nvSpPr>
        <p:spPr>
          <a:xfrm>
            <a:off x="10197193" y="6023901"/>
            <a:ext cx="1962162" cy="1217083"/>
          </a:xfrm>
          <a:custGeom>
            <a:avLst/>
            <a:gdLst>
              <a:gd name="connsiteX0" fmla="*/ 981081 w 1962162"/>
              <a:gd name="connsiteY0" fmla="*/ 0 h 1217083"/>
              <a:gd name="connsiteX1" fmla="*/ 1962162 w 1962162"/>
              <a:gd name="connsiteY1" fmla="*/ 1217083 h 1217083"/>
              <a:gd name="connsiteX2" fmla="*/ 0 w 1962162"/>
              <a:gd name="connsiteY2" fmla="*/ 1217083 h 1217083"/>
            </a:gdLst>
            <a:ahLst/>
            <a:cxnLst>
              <a:cxn ang="0">
                <a:pos x="connsiteX0" y="connsiteY0"/>
              </a:cxn>
              <a:cxn ang="0">
                <a:pos x="connsiteX1" y="connsiteY1"/>
              </a:cxn>
              <a:cxn ang="0">
                <a:pos x="connsiteX2" y="connsiteY2"/>
              </a:cxn>
            </a:cxnLst>
            <a:rect l="l" t="t" r="r" b="b"/>
            <a:pathLst>
              <a:path w="1962162" h="1217083">
                <a:moveTo>
                  <a:pt x="981081" y="0"/>
                </a:moveTo>
                <a:lnTo>
                  <a:pt x="1962162" y="1217083"/>
                </a:lnTo>
                <a:lnTo>
                  <a:pt x="0" y="1217083"/>
                </a:lnTo>
                <a:close/>
              </a:path>
            </a:pathLst>
          </a:custGeom>
        </p:spPr>
        <p:txBody>
          <a:bodyPr wrap="square">
            <a:noAutofit/>
          </a:bodyPr>
          <a:lstStyle>
            <a:lvl1pPr>
              <a:defRPr sz="1200"/>
            </a:lvl1pPr>
          </a:lstStyle>
          <a:p>
            <a:r>
              <a:rPr lang="en-US" dirty="0"/>
              <a:t>Pict</a:t>
            </a:r>
          </a:p>
        </p:txBody>
      </p:sp>
      <p:sp>
        <p:nvSpPr>
          <p:cNvPr id="44" name="Picture Placeholder 33"/>
          <p:cNvSpPr>
            <a:spLocks noGrp="1"/>
          </p:cNvSpPr>
          <p:nvPr>
            <p:ph type="pic" sz="quarter" idx="48" hasCustomPrompt="1"/>
          </p:nvPr>
        </p:nvSpPr>
        <p:spPr>
          <a:xfrm>
            <a:off x="9136743" y="602390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5" name="Picture Placeholder 17"/>
          <p:cNvSpPr>
            <a:spLocks noGrp="1"/>
          </p:cNvSpPr>
          <p:nvPr>
            <p:ph type="pic" sz="quarter" idx="49" hasCustomPrompt="1"/>
          </p:nvPr>
        </p:nvSpPr>
        <p:spPr>
          <a:xfrm>
            <a:off x="9136743" y="3445973"/>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6" name="Picture Placeholder 17"/>
          <p:cNvSpPr>
            <a:spLocks noGrp="1"/>
          </p:cNvSpPr>
          <p:nvPr>
            <p:ph type="pic" sz="quarter" idx="50" hasCustomPrompt="1"/>
          </p:nvPr>
        </p:nvSpPr>
        <p:spPr>
          <a:xfrm>
            <a:off x="10197193" y="4734938"/>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7" name="Picture Placeholder 17"/>
          <p:cNvSpPr>
            <a:spLocks noGrp="1"/>
          </p:cNvSpPr>
          <p:nvPr>
            <p:ph type="pic" sz="quarter" idx="51" hasCustomPrompt="1"/>
          </p:nvPr>
        </p:nvSpPr>
        <p:spPr>
          <a:xfrm>
            <a:off x="11257643" y="6023900"/>
            <a:ext cx="1962162" cy="1217083"/>
          </a:xfrm>
          <a:custGeom>
            <a:avLst/>
            <a:gdLst>
              <a:gd name="connsiteX0" fmla="*/ 0 w 1962162"/>
              <a:gd name="connsiteY0" fmla="*/ 0 h 1217083"/>
              <a:gd name="connsiteX1" fmla="*/ 1962162 w 1962162"/>
              <a:gd name="connsiteY1" fmla="*/ 0 h 1217083"/>
              <a:gd name="connsiteX2" fmla="*/ 981081 w 1962162"/>
              <a:gd name="connsiteY2" fmla="*/ 1217083 h 1217083"/>
            </a:gdLst>
            <a:ahLst/>
            <a:cxnLst>
              <a:cxn ang="0">
                <a:pos x="connsiteX0" y="connsiteY0"/>
              </a:cxn>
              <a:cxn ang="0">
                <a:pos x="connsiteX1" y="connsiteY1"/>
              </a:cxn>
              <a:cxn ang="0">
                <a:pos x="connsiteX2" y="connsiteY2"/>
              </a:cxn>
            </a:cxnLst>
            <a:rect l="l" t="t" r="r" b="b"/>
            <a:pathLst>
              <a:path w="1962162" h="1217083">
                <a:moveTo>
                  <a:pt x="0" y="0"/>
                </a:moveTo>
                <a:lnTo>
                  <a:pt x="1962162" y="0"/>
                </a:lnTo>
                <a:lnTo>
                  <a:pt x="981081" y="1217083"/>
                </a:lnTo>
                <a:close/>
              </a:path>
            </a:pathLst>
          </a:custGeom>
        </p:spPr>
        <p:txBody>
          <a:bodyPr wrap="square">
            <a:noAutofit/>
          </a:bodyPr>
          <a:lstStyle>
            <a:lvl1pPr>
              <a:defRPr sz="1200"/>
            </a:lvl1pPr>
          </a:lstStyle>
          <a:p>
            <a:r>
              <a:rPr lang="en-US" dirty="0"/>
              <a:t>Pict</a:t>
            </a:r>
          </a:p>
        </p:txBody>
      </p:sp>
      <p:sp>
        <p:nvSpPr>
          <p:cNvPr id="48" name="Isosceles Triangle 47"/>
          <p:cNvSpPr/>
          <p:nvPr userDrawn="1"/>
        </p:nvSpPr>
        <p:spPr>
          <a:xfrm>
            <a:off x="10197193" y="3445972"/>
            <a:ext cx="1962162" cy="1217083"/>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0493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 y="1"/>
            <a:ext cx="10617958" cy="5663821"/>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36358386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74974" y="488723"/>
            <a:ext cx="7417025" cy="6369277"/>
          </a:xfrm>
          <a:custGeom>
            <a:avLst/>
            <a:gdLst>
              <a:gd name="connsiteX0" fmla="*/ 4680063 w 7417025"/>
              <a:gd name="connsiteY0" fmla="*/ 0 h 6369277"/>
              <a:gd name="connsiteX1" fmla="*/ 7417025 w 7417025"/>
              <a:gd name="connsiteY1" fmla="*/ 2736963 h 6369277"/>
              <a:gd name="connsiteX2" fmla="*/ 7417025 w 7417025"/>
              <a:gd name="connsiteY2" fmla="*/ 6369277 h 6369277"/>
              <a:gd name="connsiteX3" fmla="*/ 1689213 w 7417025"/>
              <a:gd name="connsiteY3" fmla="*/ 6369277 h 6369277"/>
              <a:gd name="connsiteX4" fmla="*/ 0 w 7417025"/>
              <a:gd name="connsiteY4" fmla="*/ 4680064 h 636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7025" h="6369277">
                <a:moveTo>
                  <a:pt x="4680063" y="0"/>
                </a:moveTo>
                <a:lnTo>
                  <a:pt x="7417025" y="2736963"/>
                </a:lnTo>
                <a:lnTo>
                  <a:pt x="7417025" y="6369277"/>
                </a:lnTo>
                <a:lnTo>
                  <a:pt x="1689213" y="6369277"/>
                </a:lnTo>
                <a:lnTo>
                  <a:pt x="0" y="4680064"/>
                </a:lnTo>
                <a:close/>
              </a:path>
            </a:pathLst>
          </a:custGeom>
        </p:spPr>
        <p:txBody>
          <a:bodyPr wrap="square">
            <a:noAutofit/>
          </a:bodyPr>
          <a:lstStyle/>
          <a:p>
            <a:endParaRPr lang="en-US" dirty="0"/>
          </a:p>
        </p:txBody>
      </p:sp>
    </p:spTree>
    <p:extLst>
      <p:ext uri="{BB962C8B-B14F-4D97-AF65-F5344CB8AC3E}">
        <p14:creationId xmlns:p14="http://schemas.microsoft.com/office/powerpoint/2010/main" val="4581208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24500" y="1"/>
            <a:ext cx="12217409" cy="6858000"/>
          </a:xfrm>
          <a:custGeom>
            <a:avLst/>
            <a:gdLst>
              <a:gd name="connsiteX0" fmla="*/ 0 w 12217409"/>
              <a:gd name="connsiteY0" fmla="*/ 0 h 6858000"/>
              <a:gd name="connsiteX1" fmla="*/ 6510164 w 12217409"/>
              <a:gd name="connsiteY1" fmla="*/ 0 h 6858000"/>
              <a:gd name="connsiteX2" fmla="*/ 12217409 w 12217409"/>
              <a:gd name="connsiteY2" fmla="*/ 5804953 h 6858000"/>
              <a:gd name="connsiteX3" fmla="*/ 12217409 w 12217409"/>
              <a:gd name="connsiteY3" fmla="*/ 6858000 h 6858000"/>
              <a:gd name="connsiteX4" fmla="*/ 6210219 w 12217409"/>
              <a:gd name="connsiteY4" fmla="*/ 6858000 h 6858000"/>
              <a:gd name="connsiteX5" fmla="*/ 0 w 12217409"/>
              <a:gd name="connsiteY5" fmla="*/ 5151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7409" h="6858000">
                <a:moveTo>
                  <a:pt x="0" y="0"/>
                </a:moveTo>
                <a:lnTo>
                  <a:pt x="6510164" y="0"/>
                </a:lnTo>
                <a:lnTo>
                  <a:pt x="12217409" y="5804953"/>
                </a:lnTo>
                <a:lnTo>
                  <a:pt x="12217409" y="6858000"/>
                </a:lnTo>
                <a:lnTo>
                  <a:pt x="6210219" y="6858000"/>
                </a:lnTo>
                <a:lnTo>
                  <a:pt x="0" y="515121"/>
                </a:lnTo>
                <a:close/>
              </a:path>
            </a:pathLst>
          </a:custGeom>
        </p:spPr>
        <p:txBody>
          <a:bodyPr wrap="square">
            <a:noAutofit/>
          </a:bodyPr>
          <a:lstStyle/>
          <a:p>
            <a:endParaRPr lang="en-US"/>
          </a:p>
        </p:txBody>
      </p:sp>
    </p:spTree>
    <p:extLst>
      <p:ext uri="{BB962C8B-B14F-4D97-AF65-F5344CB8AC3E}">
        <p14:creationId xmlns:p14="http://schemas.microsoft.com/office/powerpoint/2010/main" val="9502771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597087" y="459000"/>
            <a:ext cx="5919827" cy="5925480"/>
          </a:xfrm>
          <a:custGeom>
            <a:avLst/>
            <a:gdLst>
              <a:gd name="connsiteX0" fmla="*/ 0 w 5919827"/>
              <a:gd name="connsiteY0" fmla="*/ 3031883 h 5925480"/>
              <a:gd name="connsiteX1" fmla="*/ 2893597 w 5919827"/>
              <a:gd name="connsiteY1" fmla="*/ 3031883 h 5925480"/>
              <a:gd name="connsiteX2" fmla="*/ 2893597 w 5919827"/>
              <a:gd name="connsiteY2" fmla="*/ 5925480 h 5925480"/>
              <a:gd name="connsiteX3" fmla="*/ 3026230 w 5919827"/>
              <a:gd name="connsiteY3" fmla="*/ 0 h 5925480"/>
              <a:gd name="connsiteX4" fmla="*/ 5919827 w 5919827"/>
              <a:gd name="connsiteY4" fmla="*/ 2893597 h 5925480"/>
              <a:gd name="connsiteX5" fmla="*/ 3026230 w 5919827"/>
              <a:gd name="connsiteY5" fmla="*/ 2893597 h 5925480"/>
              <a:gd name="connsiteX6" fmla="*/ 2893598 w 5919827"/>
              <a:gd name="connsiteY6" fmla="*/ 0 h 5925480"/>
              <a:gd name="connsiteX7" fmla="*/ 2893598 w 5919827"/>
              <a:gd name="connsiteY7" fmla="*/ 2893597 h 5925480"/>
              <a:gd name="connsiteX8" fmla="*/ 1 w 5919827"/>
              <a:gd name="connsiteY8" fmla="*/ 2893597 h 592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19827" h="5925480">
                <a:moveTo>
                  <a:pt x="0" y="3031883"/>
                </a:moveTo>
                <a:lnTo>
                  <a:pt x="2893597" y="3031883"/>
                </a:lnTo>
                <a:lnTo>
                  <a:pt x="2893597" y="5925480"/>
                </a:lnTo>
                <a:close/>
                <a:moveTo>
                  <a:pt x="3026230" y="0"/>
                </a:moveTo>
                <a:lnTo>
                  <a:pt x="5919827" y="2893597"/>
                </a:lnTo>
                <a:lnTo>
                  <a:pt x="3026230" y="2893597"/>
                </a:lnTo>
                <a:close/>
                <a:moveTo>
                  <a:pt x="2893598" y="0"/>
                </a:moveTo>
                <a:lnTo>
                  <a:pt x="2893598" y="2893597"/>
                </a:lnTo>
                <a:lnTo>
                  <a:pt x="1" y="2893597"/>
                </a:lnTo>
                <a:close/>
              </a:path>
            </a:pathLst>
          </a:custGeom>
        </p:spPr>
        <p:txBody>
          <a:bodyPr wrap="square">
            <a:noAutofit/>
          </a:bodyPr>
          <a:lstStyle/>
          <a:p>
            <a:endParaRPr lang="en-US"/>
          </a:p>
        </p:txBody>
      </p:sp>
      <p:sp>
        <p:nvSpPr>
          <p:cNvPr id="8" name="Parallelogram 7"/>
          <p:cNvSpPr/>
          <p:nvPr userDrawn="1"/>
        </p:nvSpPr>
        <p:spPr>
          <a:xfrm flipH="1">
            <a:off x="3557000" y="-469555"/>
            <a:ext cx="7228380" cy="4083412"/>
          </a:xfrm>
          <a:prstGeom prst="parallelogram">
            <a:avLst>
              <a:gd name="adj" fmla="val 99771"/>
            </a:avLst>
          </a:prstGeom>
          <a:solidFill>
            <a:schemeClr val="bg1">
              <a:lumMod val="95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07681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36398" y="1985025"/>
            <a:ext cx="4510316" cy="4507935"/>
          </a:xfrm>
          <a:custGeom>
            <a:avLst/>
            <a:gdLst>
              <a:gd name="connsiteX0" fmla="*/ 0 w 4510316"/>
              <a:gd name="connsiteY0" fmla="*/ 0 h 4507935"/>
              <a:gd name="connsiteX1" fmla="*/ 926107 w 4510316"/>
              <a:gd name="connsiteY1" fmla="*/ 0 h 4507935"/>
              <a:gd name="connsiteX2" fmla="*/ 926107 w 4510316"/>
              <a:gd name="connsiteY2" fmla="*/ 2 h 4507935"/>
              <a:gd name="connsiteX3" fmla="*/ 2978678 w 4510316"/>
              <a:gd name="connsiteY3" fmla="*/ 2 h 4507935"/>
              <a:gd name="connsiteX4" fmla="*/ 2978678 w 4510316"/>
              <a:gd name="connsiteY4" fmla="*/ 1 h 4507935"/>
              <a:gd name="connsiteX5" fmla="*/ 4510316 w 4510316"/>
              <a:gd name="connsiteY5" fmla="*/ 1 h 4507935"/>
              <a:gd name="connsiteX6" fmla="*/ 2978678 w 4510316"/>
              <a:gd name="connsiteY6" fmla="*/ 1531638 h 4507935"/>
              <a:gd name="connsiteX7" fmla="*/ 2978678 w 4510316"/>
              <a:gd name="connsiteY7" fmla="*/ 1531639 h 4507935"/>
              <a:gd name="connsiteX8" fmla="*/ 1531638 w 4510316"/>
              <a:gd name="connsiteY8" fmla="*/ 1531639 h 4507935"/>
              <a:gd name="connsiteX9" fmla="*/ 1531638 w 4510316"/>
              <a:gd name="connsiteY9" fmla="*/ 2978678 h 4507935"/>
              <a:gd name="connsiteX10" fmla="*/ 1529257 w 4510316"/>
              <a:gd name="connsiteY10" fmla="*/ 2978678 h 4507935"/>
              <a:gd name="connsiteX11" fmla="*/ 0 w 4510316"/>
              <a:gd name="connsiteY11" fmla="*/ 4507935 h 4507935"/>
              <a:gd name="connsiteX12" fmla="*/ 0 w 4510316"/>
              <a:gd name="connsiteY12" fmla="*/ 2976298 h 4507935"/>
              <a:gd name="connsiteX13" fmla="*/ 1 w 4510316"/>
              <a:gd name="connsiteY13" fmla="*/ 2976298 h 4507935"/>
              <a:gd name="connsiteX14" fmla="*/ 1 w 4510316"/>
              <a:gd name="connsiteY14" fmla="*/ 926107 h 4507935"/>
              <a:gd name="connsiteX15" fmla="*/ 0 w 4510316"/>
              <a:gd name="connsiteY15" fmla="*/ 926107 h 450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0316" h="4507935">
                <a:moveTo>
                  <a:pt x="0" y="0"/>
                </a:moveTo>
                <a:lnTo>
                  <a:pt x="926107" y="0"/>
                </a:lnTo>
                <a:lnTo>
                  <a:pt x="926107" y="2"/>
                </a:lnTo>
                <a:lnTo>
                  <a:pt x="2978678" y="2"/>
                </a:lnTo>
                <a:lnTo>
                  <a:pt x="2978678" y="1"/>
                </a:lnTo>
                <a:lnTo>
                  <a:pt x="4510316" y="1"/>
                </a:lnTo>
                <a:lnTo>
                  <a:pt x="2978678" y="1531638"/>
                </a:lnTo>
                <a:lnTo>
                  <a:pt x="2978678" y="1531639"/>
                </a:lnTo>
                <a:lnTo>
                  <a:pt x="1531638" y="1531639"/>
                </a:lnTo>
                <a:lnTo>
                  <a:pt x="1531638" y="2978678"/>
                </a:lnTo>
                <a:lnTo>
                  <a:pt x="1529257" y="2978678"/>
                </a:lnTo>
                <a:lnTo>
                  <a:pt x="0" y="4507935"/>
                </a:lnTo>
                <a:lnTo>
                  <a:pt x="0" y="2976298"/>
                </a:lnTo>
                <a:lnTo>
                  <a:pt x="1" y="2976298"/>
                </a:lnTo>
                <a:lnTo>
                  <a:pt x="1" y="926107"/>
                </a:lnTo>
                <a:lnTo>
                  <a:pt x="0" y="926107"/>
                </a:lnTo>
                <a:close/>
              </a:path>
            </a:pathLst>
          </a:custGeom>
        </p:spPr>
        <p:txBody>
          <a:bodyPr wrap="square">
            <a:noAutofit/>
          </a:bodyPr>
          <a:lstStyle/>
          <a:p>
            <a:endParaRPr lang="en-US" dirty="0"/>
          </a:p>
        </p:txBody>
      </p:sp>
    </p:spTree>
    <p:extLst>
      <p:ext uri="{BB962C8B-B14F-4D97-AF65-F5344CB8AC3E}">
        <p14:creationId xmlns:p14="http://schemas.microsoft.com/office/powerpoint/2010/main" val="32313703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0" name="Diamond 9"/>
          <p:cNvSpPr/>
          <p:nvPr userDrawn="1"/>
        </p:nvSpPr>
        <p:spPr>
          <a:xfrm>
            <a:off x="3967557" y="1658131"/>
            <a:ext cx="4261831" cy="4261831"/>
          </a:xfrm>
          <a:prstGeom prst="diamond">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iamond 8"/>
          <p:cNvSpPr/>
          <p:nvPr userDrawn="1"/>
        </p:nvSpPr>
        <p:spPr>
          <a:xfrm>
            <a:off x="7458784" y="1910186"/>
            <a:ext cx="3741203" cy="3741203"/>
          </a:xfrm>
          <a:prstGeom prst="diamond">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iamond 7"/>
          <p:cNvSpPr/>
          <p:nvPr userDrawn="1"/>
        </p:nvSpPr>
        <p:spPr>
          <a:xfrm>
            <a:off x="1019183" y="1910186"/>
            <a:ext cx="3741203" cy="3741203"/>
          </a:xfrm>
          <a:prstGeom prst="diamond">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0" hasCustomPrompt="1"/>
          </p:nvPr>
        </p:nvSpPr>
        <p:spPr>
          <a:xfrm>
            <a:off x="4351208" y="2037582"/>
            <a:ext cx="3494531" cy="3496639"/>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6" name="Picture Placeholder 4"/>
          <p:cNvSpPr>
            <a:spLocks noGrp="1"/>
          </p:cNvSpPr>
          <p:nvPr>
            <p:ph type="pic" sz="quarter" idx="11" hasCustomPrompt="1"/>
          </p:nvPr>
        </p:nvSpPr>
        <p:spPr>
          <a:xfrm>
            <a:off x="1413222" y="2309998"/>
            <a:ext cx="2949970" cy="2951749"/>
          </a:xfrm>
          <a:prstGeom prst="diamond">
            <a:avLst/>
          </a:prstGeom>
        </p:spPr>
        <p:txBody>
          <a:bodyPr/>
          <a:lstStyle>
            <a:lvl1pPr>
              <a:defRPr/>
            </a:lvl1pPr>
          </a:lstStyle>
          <a:p>
            <a:r>
              <a:rPr lang="en-US" dirty="0"/>
              <a:t>Pict</a:t>
            </a:r>
          </a:p>
        </p:txBody>
      </p:sp>
      <p:sp>
        <p:nvSpPr>
          <p:cNvPr id="7" name="Picture Placeholder 4"/>
          <p:cNvSpPr>
            <a:spLocks noGrp="1"/>
          </p:cNvSpPr>
          <p:nvPr>
            <p:ph type="pic" sz="quarter" idx="12" hasCustomPrompt="1"/>
          </p:nvPr>
        </p:nvSpPr>
        <p:spPr>
          <a:xfrm>
            <a:off x="7854401" y="2313173"/>
            <a:ext cx="2949970" cy="2951749"/>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Tree>
    <p:extLst>
      <p:ext uri="{BB962C8B-B14F-4D97-AF65-F5344CB8AC3E}">
        <p14:creationId xmlns:p14="http://schemas.microsoft.com/office/powerpoint/2010/main" val="2572024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2" name="Diamond 1"/>
          <p:cNvSpPr/>
          <p:nvPr userDrawn="1"/>
        </p:nvSpPr>
        <p:spPr>
          <a:xfrm>
            <a:off x="710171" y="1651000"/>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0" hasCustomPrompt="1"/>
          </p:nvPr>
        </p:nvSpPr>
        <p:spPr>
          <a:xfrm>
            <a:off x="3087568" y="2074206"/>
            <a:ext cx="3253352" cy="3255315"/>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6" name="Picture Placeholder 4"/>
          <p:cNvSpPr>
            <a:spLocks noGrp="1"/>
          </p:cNvSpPr>
          <p:nvPr>
            <p:ph type="pic" sz="quarter" idx="11" hasCustomPrompt="1"/>
          </p:nvPr>
        </p:nvSpPr>
        <p:spPr>
          <a:xfrm>
            <a:off x="759944" y="1953125"/>
            <a:ext cx="2587467" cy="2589027"/>
          </a:xfrm>
          <a:prstGeom prst="diamond">
            <a:avLst/>
          </a:prstGeom>
        </p:spPr>
        <p:txBody>
          <a:bodyPr/>
          <a:lstStyle>
            <a:lvl1pPr>
              <a:defRPr/>
            </a:lvl1pPr>
          </a:lstStyle>
          <a:p>
            <a:r>
              <a:rPr lang="en-US" dirty="0"/>
              <a:t>Pict</a:t>
            </a:r>
          </a:p>
        </p:txBody>
      </p:sp>
      <p:sp>
        <p:nvSpPr>
          <p:cNvPr id="7" name="Picture Placeholder 4"/>
          <p:cNvSpPr>
            <a:spLocks noGrp="1"/>
          </p:cNvSpPr>
          <p:nvPr>
            <p:ph type="pic" sz="quarter" idx="12" hasCustomPrompt="1"/>
          </p:nvPr>
        </p:nvSpPr>
        <p:spPr>
          <a:xfrm>
            <a:off x="6069107" y="1953124"/>
            <a:ext cx="2587467" cy="2589027"/>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11" name="Picture Placeholder 4"/>
          <p:cNvSpPr>
            <a:spLocks noGrp="1"/>
          </p:cNvSpPr>
          <p:nvPr>
            <p:ph type="pic" sz="quarter" idx="13" hasCustomPrompt="1"/>
          </p:nvPr>
        </p:nvSpPr>
        <p:spPr>
          <a:xfrm>
            <a:off x="8372708" y="2074205"/>
            <a:ext cx="3253352" cy="3255315"/>
          </a:xfrm>
          <a:prstGeom prst="diamond">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Pict</a:t>
            </a:r>
          </a:p>
          <a:p>
            <a:endParaRPr lang="en-US" dirty="0"/>
          </a:p>
        </p:txBody>
      </p:sp>
      <p:sp>
        <p:nvSpPr>
          <p:cNvPr id="8" name="Diamond 7"/>
          <p:cNvSpPr/>
          <p:nvPr userDrawn="1"/>
        </p:nvSpPr>
        <p:spPr>
          <a:xfrm>
            <a:off x="3364753" y="2994505"/>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iamond 8"/>
          <p:cNvSpPr/>
          <p:nvPr userDrawn="1"/>
        </p:nvSpPr>
        <p:spPr>
          <a:xfrm>
            <a:off x="5523753" y="1904131"/>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p:cNvSpPr/>
          <p:nvPr userDrawn="1"/>
        </p:nvSpPr>
        <p:spPr>
          <a:xfrm>
            <a:off x="8646748" y="1684650"/>
            <a:ext cx="2687011" cy="2687011"/>
          </a:xfrm>
          <a:prstGeom prst="diamond">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89600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16" name="Freeform: Shape 15"/>
          <p:cNvSpPr/>
          <p:nvPr userDrawn="1"/>
        </p:nvSpPr>
        <p:spPr>
          <a:xfrm>
            <a:off x="1" y="0"/>
            <a:ext cx="3433495" cy="6851346"/>
          </a:xfrm>
          <a:custGeom>
            <a:avLst/>
            <a:gdLst>
              <a:gd name="connsiteX0" fmla="*/ 0 w 3433495"/>
              <a:gd name="connsiteY0" fmla="*/ 0 h 6851346"/>
              <a:gd name="connsiteX1" fmla="*/ 4495 w 3433495"/>
              <a:gd name="connsiteY1" fmla="*/ 0 h 6851346"/>
              <a:gd name="connsiteX2" fmla="*/ 3433495 w 3433495"/>
              <a:gd name="connsiteY2" fmla="*/ 3429000 h 6851346"/>
              <a:gd name="connsiteX3" fmla="*/ 11150 w 3433495"/>
              <a:gd name="connsiteY3" fmla="*/ 6851346 h 6851346"/>
              <a:gd name="connsiteX4" fmla="*/ 0 w 3433495"/>
              <a:gd name="connsiteY4" fmla="*/ 6851346 h 6851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95" h="6851346">
                <a:moveTo>
                  <a:pt x="0" y="0"/>
                </a:moveTo>
                <a:lnTo>
                  <a:pt x="4495" y="0"/>
                </a:lnTo>
                <a:lnTo>
                  <a:pt x="3433495" y="3429000"/>
                </a:lnTo>
                <a:lnTo>
                  <a:pt x="11150" y="6851346"/>
                </a:lnTo>
                <a:lnTo>
                  <a:pt x="0" y="685134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p:cNvSpPr>
            <a:spLocks noGrp="1"/>
          </p:cNvSpPr>
          <p:nvPr>
            <p:ph type="pic" sz="quarter" idx="10"/>
          </p:nvPr>
        </p:nvSpPr>
        <p:spPr>
          <a:xfrm>
            <a:off x="1238935" y="1201374"/>
            <a:ext cx="4389120" cy="4389120"/>
          </a:xfrm>
          <a:prstGeom prst="diamond">
            <a:avLst/>
          </a:pr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8233663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140197" y="620483"/>
            <a:ext cx="6941459" cy="6941459"/>
          </a:xfrm>
          <a:prstGeom prst="diamond">
            <a:avLst/>
          </a:prstGeom>
          <a:solidFill>
            <a:schemeClr val="bg1">
              <a:lumMod val="85000"/>
            </a:schemeClr>
          </a:solidFill>
        </p:spPr>
        <p:txBody>
          <a:bodyPr/>
          <a:lstStyle/>
          <a:p>
            <a:endParaRPr lang="en-US"/>
          </a:p>
        </p:txBody>
      </p:sp>
      <p:sp>
        <p:nvSpPr>
          <p:cNvPr id="8" name="Picture Placeholder 6"/>
          <p:cNvSpPr>
            <a:spLocks noGrp="1"/>
          </p:cNvSpPr>
          <p:nvPr>
            <p:ph type="pic" sz="quarter" idx="11"/>
          </p:nvPr>
        </p:nvSpPr>
        <p:spPr>
          <a:xfrm>
            <a:off x="475339" y="-932254"/>
            <a:ext cx="6941459" cy="6941459"/>
          </a:xfrm>
          <a:prstGeom prst="diamond">
            <a:avLst/>
          </a:prstGeom>
          <a:solidFill>
            <a:schemeClr val="bg1">
              <a:lumMod val="75000"/>
            </a:schemeClr>
          </a:solidFill>
          <a:effectLst>
            <a:outerShdw blurRad="1219200" dist="393700" algn="l" rotWithShape="0">
              <a:prstClr val="black">
                <a:alpha val="28000"/>
              </a:prstClr>
            </a:outerShdw>
          </a:effectLst>
        </p:spPr>
        <p:txBody>
          <a:bodyPr/>
          <a:lstStyle/>
          <a:p>
            <a:endParaRPr lang="en-US"/>
          </a:p>
        </p:txBody>
      </p:sp>
    </p:spTree>
    <p:extLst>
      <p:ext uri="{BB962C8B-B14F-4D97-AF65-F5344CB8AC3E}">
        <p14:creationId xmlns:p14="http://schemas.microsoft.com/office/powerpoint/2010/main" val="284768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6"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1" y="0"/>
            <a:ext cx="8461829" cy="6357258"/>
          </a:xfrm>
          <a:custGeom>
            <a:avLst/>
            <a:gdLst>
              <a:gd name="connsiteX0" fmla="*/ 1357169 w 8461829"/>
              <a:gd name="connsiteY0" fmla="*/ 4600083 h 6357258"/>
              <a:gd name="connsiteX1" fmla="*/ 3114342 w 8461829"/>
              <a:gd name="connsiteY1" fmla="*/ 4600083 h 6357258"/>
              <a:gd name="connsiteX2" fmla="*/ 3114342 w 8461829"/>
              <a:gd name="connsiteY2" fmla="*/ 6357257 h 6357258"/>
              <a:gd name="connsiteX3" fmla="*/ 0 w 8461829"/>
              <a:gd name="connsiteY3" fmla="*/ 4600083 h 6357258"/>
              <a:gd name="connsiteX4" fmla="*/ 1078594 w 8461829"/>
              <a:gd name="connsiteY4" fmla="*/ 4600083 h 6357258"/>
              <a:gd name="connsiteX5" fmla="*/ 1078594 w 8461829"/>
              <a:gd name="connsiteY5" fmla="*/ 6357258 h 6357258"/>
              <a:gd name="connsiteX6" fmla="*/ 0 w 8461829"/>
              <a:gd name="connsiteY6" fmla="*/ 6357258 h 6357258"/>
              <a:gd name="connsiteX7" fmla="*/ 1192879 w 8461829"/>
              <a:gd name="connsiteY7" fmla="*/ 4600082 h 6357258"/>
              <a:gd name="connsiteX8" fmla="*/ 2950053 w 8461829"/>
              <a:gd name="connsiteY8" fmla="*/ 6357256 h 6357258"/>
              <a:gd name="connsiteX9" fmla="*/ 1192879 w 8461829"/>
              <a:gd name="connsiteY9" fmla="*/ 6357256 h 6357258"/>
              <a:gd name="connsiteX10" fmla="*/ 3228628 w 8461829"/>
              <a:gd name="connsiteY10" fmla="*/ 3242915 h 6357258"/>
              <a:gd name="connsiteX11" fmla="*/ 6342969 w 8461829"/>
              <a:gd name="connsiteY11" fmla="*/ 3242915 h 6357258"/>
              <a:gd name="connsiteX12" fmla="*/ 3228628 w 8461829"/>
              <a:gd name="connsiteY12" fmla="*/ 6357256 h 6357258"/>
              <a:gd name="connsiteX13" fmla="*/ 3114341 w 8461829"/>
              <a:gd name="connsiteY13" fmla="*/ 1364311 h 6357258"/>
              <a:gd name="connsiteX14" fmla="*/ 3114341 w 8461829"/>
              <a:gd name="connsiteY14" fmla="*/ 4478652 h 6357258"/>
              <a:gd name="connsiteX15" fmla="*/ 0 w 8461829"/>
              <a:gd name="connsiteY15" fmla="*/ 4478652 h 6357258"/>
              <a:gd name="connsiteX16" fmla="*/ 4502024 w 8461829"/>
              <a:gd name="connsiteY16" fmla="*/ 7143 h 6357258"/>
              <a:gd name="connsiteX17" fmla="*/ 6157253 w 8461829"/>
              <a:gd name="connsiteY17" fmla="*/ 7143 h 6357258"/>
              <a:gd name="connsiteX18" fmla="*/ 3228629 w 8461829"/>
              <a:gd name="connsiteY18" fmla="*/ 2900053 h 6357258"/>
              <a:gd name="connsiteX19" fmla="*/ 3228629 w 8461829"/>
              <a:gd name="connsiteY19" fmla="*/ 1265009 h 6357258"/>
              <a:gd name="connsiteX20" fmla="*/ 6342969 w 8461829"/>
              <a:gd name="connsiteY20" fmla="*/ 1 h 6357258"/>
              <a:gd name="connsiteX21" fmla="*/ 6342969 w 8461829"/>
              <a:gd name="connsiteY21" fmla="*/ 3114341 h 6357258"/>
              <a:gd name="connsiteX22" fmla="*/ 3228628 w 8461829"/>
              <a:gd name="connsiteY22" fmla="*/ 3114341 h 6357258"/>
              <a:gd name="connsiteX23" fmla="*/ 6473372 w 8461829"/>
              <a:gd name="connsiteY23" fmla="*/ 0 h 6357258"/>
              <a:gd name="connsiteX24" fmla="*/ 8461829 w 8461829"/>
              <a:gd name="connsiteY24" fmla="*/ 0 h 6357258"/>
              <a:gd name="connsiteX25" fmla="*/ 6473372 w 8461829"/>
              <a:gd name="connsiteY25" fmla="*/ 1988457 h 6357258"/>
              <a:gd name="connsiteX26" fmla="*/ 1 w 8461829"/>
              <a:gd name="connsiteY26" fmla="*/ 0 h 6357258"/>
              <a:gd name="connsiteX27" fmla="*/ 4307220 w 8461829"/>
              <a:gd name="connsiteY27" fmla="*/ 0 h 6357258"/>
              <a:gd name="connsiteX28" fmla="*/ 1 w 8461829"/>
              <a:gd name="connsiteY28" fmla="*/ 4307220 h 635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61829" h="6357258">
                <a:moveTo>
                  <a:pt x="1357169" y="4600083"/>
                </a:moveTo>
                <a:lnTo>
                  <a:pt x="3114342" y="4600083"/>
                </a:lnTo>
                <a:lnTo>
                  <a:pt x="3114342" y="6357257"/>
                </a:lnTo>
                <a:close/>
                <a:moveTo>
                  <a:pt x="0" y="4600083"/>
                </a:moveTo>
                <a:lnTo>
                  <a:pt x="1078594" y="4600083"/>
                </a:lnTo>
                <a:lnTo>
                  <a:pt x="1078594" y="6357258"/>
                </a:lnTo>
                <a:lnTo>
                  <a:pt x="0" y="6357258"/>
                </a:lnTo>
                <a:close/>
                <a:moveTo>
                  <a:pt x="1192879" y="4600082"/>
                </a:moveTo>
                <a:lnTo>
                  <a:pt x="2950053" y="6357256"/>
                </a:lnTo>
                <a:lnTo>
                  <a:pt x="1192879" y="6357256"/>
                </a:lnTo>
                <a:close/>
                <a:moveTo>
                  <a:pt x="3228628" y="3242915"/>
                </a:moveTo>
                <a:lnTo>
                  <a:pt x="6342969" y="3242915"/>
                </a:lnTo>
                <a:lnTo>
                  <a:pt x="3228628" y="6357256"/>
                </a:lnTo>
                <a:close/>
                <a:moveTo>
                  <a:pt x="3114341" y="1364311"/>
                </a:moveTo>
                <a:lnTo>
                  <a:pt x="3114341" y="4478652"/>
                </a:lnTo>
                <a:lnTo>
                  <a:pt x="0" y="4478652"/>
                </a:lnTo>
                <a:close/>
                <a:moveTo>
                  <a:pt x="4502024" y="7143"/>
                </a:moveTo>
                <a:lnTo>
                  <a:pt x="6157253" y="7143"/>
                </a:lnTo>
                <a:lnTo>
                  <a:pt x="3228629" y="2900053"/>
                </a:lnTo>
                <a:lnTo>
                  <a:pt x="3228629" y="1265009"/>
                </a:lnTo>
                <a:close/>
                <a:moveTo>
                  <a:pt x="6342969" y="1"/>
                </a:moveTo>
                <a:lnTo>
                  <a:pt x="6342969" y="3114341"/>
                </a:lnTo>
                <a:lnTo>
                  <a:pt x="3228628" y="3114341"/>
                </a:lnTo>
                <a:close/>
                <a:moveTo>
                  <a:pt x="6473372" y="0"/>
                </a:moveTo>
                <a:lnTo>
                  <a:pt x="8461829" y="0"/>
                </a:lnTo>
                <a:lnTo>
                  <a:pt x="6473372" y="1988457"/>
                </a:lnTo>
                <a:close/>
                <a:moveTo>
                  <a:pt x="1" y="0"/>
                </a:moveTo>
                <a:lnTo>
                  <a:pt x="4307220" y="0"/>
                </a:lnTo>
                <a:lnTo>
                  <a:pt x="1" y="4307220"/>
                </a:lnTo>
                <a:close/>
              </a:path>
            </a:pathLst>
          </a:custGeom>
        </p:spPr>
        <p:txBody>
          <a:bodyPr wrap="square">
            <a:noAutofit/>
          </a:bodyPr>
          <a:lstStyle/>
          <a:p>
            <a:endParaRPr lang="en-US"/>
          </a:p>
        </p:txBody>
      </p:sp>
    </p:spTree>
    <p:extLst>
      <p:ext uri="{BB962C8B-B14F-4D97-AF65-F5344CB8AC3E}">
        <p14:creationId xmlns:p14="http://schemas.microsoft.com/office/powerpoint/2010/main" val="31894034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86517" y="-1204799"/>
            <a:ext cx="2409598" cy="2409597"/>
          </a:xfrm>
          <a:prstGeom prst="diamond">
            <a:avLst/>
          </a:prstGeom>
        </p:spPr>
        <p:txBody>
          <a:bodyPr/>
          <a:lstStyle>
            <a:lvl1pPr>
              <a:defRPr/>
            </a:lvl1pPr>
          </a:lstStyle>
          <a:p>
            <a:r>
              <a:rPr lang="en-US" dirty="0"/>
              <a:t>Pict</a:t>
            </a:r>
          </a:p>
        </p:txBody>
      </p:sp>
      <p:sp>
        <p:nvSpPr>
          <p:cNvPr id="5" name="Picture Placeholder 3"/>
          <p:cNvSpPr>
            <a:spLocks noGrp="1"/>
          </p:cNvSpPr>
          <p:nvPr>
            <p:ph type="pic" sz="quarter" idx="11" hasCustomPrompt="1"/>
          </p:nvPr>
        </p:nvSpPr>
        <p:spPr>
          <a:xfrm>
            <a:off x="1445416" y="1861115"/>
            <a:ext cx="1633312" cy="1633311"/>
          </a:xfrm>
          <a:prstGeom prst="diamond">
            <a:avLst/>
          </a:prstGeom>
        </p:spPr>
        <p:txBody>
          <a:bodyPr/>
          <a:lstStyle>
            <a:lvl1pPr>
              <a:defRPr/>
            </a:lvl1pPr>
          </a:lstStyle>
          <a:p>
            <a:r>
              <a:rPr lang="en-US" dirty="0"/>
              <a:t>Pict</a:t>
            </a:r>
          </a:p>
        </p:txBody>
      </p:sp>
      <p:sp>
        <p:nvSpPr>
          <p:cNvPr id="6" name="Picture Placeholder 3"/>
          <p:cNvSpPr>
            <a:spLocks noGrp="1"/>
          </p:cNvSpPr>
          <p:nvPr>
            <p:ph type="pic" sz="quarter" idx="12" hasCustomPrompt="1"/>
          </p:nvPr>
        </p:nvSpPr>
        <p:spPr>
          <a:xfrm>
            <a:off x="2635588" y="1364001"/>
            <a:ext cx="2627540" cy="2627538"/>
          </a:xfrm>
          <a:prstGeom prst="diamond">
            <a:avLst/>
          </a:prstGeom>
        </p:spPr>
        <p:txBody>
          <a:bodyPr/>
          <a:lstStyle>
            <a:lvl1pPr>
              <a:defRPr/>
            </a:lvl1pPr>
          </a:lstStyle>
          <a:p>
            <a:r>
              <a:rPr lang="en-US" dirty="0"/>
              <a:t>Pict</a:t>
            </a:r>
          </a:p>
        </p:txBody>
      </p:sp>
      <p:sp>
        <p:nvSpPr>
          <p:cNvPr id="7" name="Picture Placeholder 3"/>
          <p:cNvSpPr>
            <a:spLocks noGrp="1"/>
          </p:cNvSpPr>
          <p:nvPr>
            <p:ph type="pic" sz="quarter" idx="13" hasCustomPrompt="1"/>
          </p:nvPr>
        </p:nvSpPr>
        <p:spPr>
          <a:xfrm>
            <a:off x="-674123" y="2466746"/>
            <a:ext cx="1270454" cy="1270453"/>
          </a:xfrm>
          <a:prstGeom prst="diamond">
            <a:avLst/>
          </a:prstGeom>
        </p:spPr>
        <p:txBody>
          <a:bodyPr/>
          <a:lstStyle>
            <a:lvl1pPr>
              <a:defRPr/>
            </a:lvl1pPr>
          </a:lstStyle>
          <a:p>
            <a:r>
              <a:rPr lang="en-US" dirty="0"/>
              <a:t>Pict</a:t>
            </a:r>
          </a:p>
        </p:txBody>
      </p:sp>
      <p:sp>
        <p:nvSpPr>
          <p:cNvPr id="8" name="Picture Placeholder 3"/>
          <p:cNvSpPr>
            <a:spLocks noGrp="1"/>
          </p:cNvSpPr>
          <p:nvPr>
            <p:ph type="pic" sz="quarter" idx="14" hasCustomPrompt="1"/>
          </p:nvPr>
        </p:nvSpPr>
        <p:spPr>
          <a:xfrm>
            <a:off x="596331" y="3991539"/>
            <a:ext cx="2039257" cy="2039256"/>
          </a:xfrm>
          <a:prstGeom prst="diamond">
            <a:avLst/>
          </a:prstGeom>
        </p:spPr>
        <p:txBody>
          <a:bodyPr/>
          <a:lstStyle>
            <a:lvl1pPr>
              <a:defRPr/>
            </a:lvl1pPr>
          </a:lstStyle>
          <a:p>
            <a:r>
              <a:rPr lang="en-US" dirty="0"/>
              <a:t>Pict</a:t>
            </a:r>
          </a:p>
        </p:txBody>
      </p:sp>
      <p:sp>
        <p:nvSpPr>
          <p:cNvPr id="9" name="Picture Placeholder 3"/>
          <p:cNvSpPr>
            <a:spLocks noGrp="1"/>
          </p:cNvSpPr>
          <p:nvPr>
            <p:ph type="pic" sz="quarter" idx="15" hasCustomPrompt="1"/>
          </p:nvPr>
        </p:nvSpPr>
        <p:spPr>
          <a:xfrm>
            <a:off x="3078728" y="6030795"/>
            <a:ext cx="1408115" cy="1408114"/>
          </a:xfrm>
          <a:prstGeom prst="diamond">
            <a:avLst/>
          </a:prstGeom>
        </p:spPr>
        <p:txBody>
          <a:bodyPr/>
          <a:lstStyle>
            <a:lvl1pPr>
              <a:defRPr/>
            </a:lvl1pPr>
          </a:lstStyle>
          <a:p>
            <a:r>
              <a:rPr lang="en-US" dirty="0"/>
              <a:t>Pict</a:t>
            </a:r>
          </a:p>
        </p:txBody>
      </p:sp>
    </p:spTree>
    <p:extLst>
      <p:ext uri="{BB962C8B-B14F-4D97-AF65-F5344CB8AC3E}">
        <p14:creationId xmlns:p14="http://schemas.microsoft.com/office/powerpoint/2010/main" val="1461493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07885" y="0"/>
            <a:ext cx="7115393" cy="3795486"/>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
        <p:nvSpPr>
          <p:cNvPr id="4" name="Picture Placeholder 3"/>
          <p:cNvSpPr>
            <a:spLocks noGrp="1"/>
          </p:cNvSpPr>
          <p:nvPr>
            <p:ph type="pic" sz="quarter" idx="11"/>
          </p:nvPr>
        </p:nvSpPr>
        <p:spPr>
          <a:xfrm>
            <a:off x="7075713" y="2068285"/>
            <a:ext cx="7115393" cy="3795486"/>
          </a:xfrm>
          <a:custGeom>
            <a:avLst/>
            <a:gdLst>
              <a:gd name="connsiteX0" fmla="*/ 0 w 10617958"/>
              <a:gd name="connsiteY0" fmla="*/ 0 h 5663821"/>
              <a:gd name="connsiteX1" fmla="*/ 4942187 w 10617958"/>
              <a:gd name="connsiteY1" fmla="*/ 0 h 5663821"/>
              <a:gd name="connsiteX2" fmla="*/ 10617958 w 10617958"/>
              <a:gd name="connsiteY2" fmla="*/ 5663821 h 5663821"/>
              <a:gd name="connsiteX3" fmla="*/ 5675772 w 10617958"/>
              <a:gd name="connsiteY3" fmla="*/ 5663821 h 5663821"/>
            </a:gdLst>
            <a:ahLst/>
            <a:cxnLst>
              <a:cxn ang="0">
                <a:pos x="connsiteX0" y="connsiteY0"/>
              </a:cxn>
              <a:cxn ang="0">
                <a:pos x="connsiteX1" y="connsiteY1"/>
              </a:cxn>
              <a:cxn ang="0">
                <a:pos x="connsiteX2" y="connsiteY2"/>
              </a:cxn>
              <a:cxn ang="0">
                <a:pos x="connsiteX3" y="connsiteY3"/>
              </a:cxn>
            </a:cxnLst>
            <a:rect l="l" t="t" r="r" b="b"/>
            <a:pathLst>
              <a:path w="10617958" h="5663821">
                <a:moveTo>
                  <a:pt x="0" y="0"/>
                </a:moveTo>
                <a:lnTo>
                  <a:pt x="4942187" y="0"/>
                </a:lnTo>
                <a:lnTo>
                  <a:pt x="10617958" y="5663821"/>
                </a:lnTo>
                <a:lnTo>
                  <a:pt x="5675772" y="5663821"/>
                </a:lnTo>
                <a:close/>
              </a:path>
            </a:pathLst>
          </a:custGeom>
        </p:spPr>
        <p:txBody>
          <a:bodyPr wrap="square">
            <a:noAutofit/>
          </a:bodyPr>
          <a:lstStyle/>
          <a:p>
            <a:endParaRPr lang="en-US" dirty="0"/>
          </a:p>
        </p:txBody>
      </p:sp>
    </p:spTree>
    <p:extLst>
      <p:ext uri="{BB962C8B-B14F-4D97-AF65-F5344CB8AC3E}">
        <p14:creationId xmlns:p14="http://schemas.microsoft.com/office/powerpoint/2010/main" val="16536267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Diamond 7"/>
          <p:cNvSpPr/>
          <p:nvPr userDrawn="1"/>
        </p:nvSpPr>
        <p:spPr>
          <a:xfrm>
            <a:off x="5027612" y="-393701"/>
            <a:ext cx="6502400" cy="65024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p:cNvSpPr/>
          <p:nvPr userDrawn="1"/>
        </p:nvSpPr>
        <p:spPr>
          <a:xfrm>
            <a:off x="661986" y="800099"/>
            <a:ext cx="6502400" cy="6502400"/>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0"/>
          </p:nvPr>
        </p:nvSpPr>
        <p:spPr>
          <a:xfrm>
            <a:off x="6096000" y="1246187"/>
            <a:ext cx="4365625" cy="4365625"/>
          </a:xfrm>
          <a:prstGeom prst="diamond">
            <a:avLst/>
          </a:prstGeom>
        </p:spPr>
        <p:txBody>
          <a:bodyPr/>
          <a:lstStyle/>
          <a:p>
            <a:endParaRPr lang="en-US"/>
          </a:p>
        </p:txBody>
      </p:sp>
      <p:sp>
        <p:nvSpPr>
          <p:cNvPr id="6" name="Picture Placeholder 4"/>
          <p:cNvSpPr>
            <a:spLocks noGrp="1"/>
          </p:cNvSpPr>
          <p:nvPr>
            <p:ph type="pic" sz="quarter" idx="11"/>
          </p:nvPr>
        </p:nvSpPr>
        <p:spPr>
          <a:xfrm>
            <a:off x="1730374" y="1246187"/>
            <a:ext cx="4365625" cy="4365625"/>
          </a:xfrm>
          <a:prstGeom prst="diamond">
            <a:avLst/>
          </a:prstGeom>
        </p:spPr>
        <p:txBody>
          <a:bodyPr/>
          <a:lstStyle/>
          <a:p>
            <a:endParaRPr lang="en-US"/>
          </a:p>
        </p:txBody>
      </p:sp>
    </p:spTree>
    <p:extLst>
      <p:ext uri="{BB962C8B-B14F-4D97-AF65-F5344CB8AC3E}">
        <p14:creationId xmlns:p14="http://schemas.microsoft.com/office/powerpoint/2010/main" val="1954804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3" name="Picture Placeholder 4"/>
          <p:cNvSpPr>
            <a:spLocks noGrp="1"/>
          </p:cNvSpPr>
          <p:nvPr>
            <p:ph type="pic" sz="quarter" idx="11"/>
          </p:nvPr>
        </p:nvSpPr>
        <p:spPr>
          <a:xfrm>
            <a:off x="422274" y="596900"/>
            <a:ext cx="5635626" cy="5635626"/>
          </a:xfrm>
          <a:prstGeom prst="diamond">
            <a:avLst/>
          </a:prstGeom>
        </p:spPr>
        <p:txBody>
          <a:bodyPr/>
          <a:lstStyle/>
          <a:p>
            <a:endParaRPr lang="en-US"/>
          </a:p>
        </p:txBody>
      </p:sp>
    </p:spTree>
    <p:extLst>
      <p:ext uri="{BB962C8B-B14F-4D97-AF65-F5344CB8AC3E}">
        <p14:creationId xmlns:p14="http://schemas.microsoft.com/office/powerpoint/2010/main" val="121028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01492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5_Custom Layout">
    <p:spTree>
      <p:nvGrpSpPr>
        <p:cNvPr id="1" name=""/>
        <p:cNvGrpSpPr/>
        <p:nvPr/>
      </p:nvGrpSpPr>
      <p:grpSpPr>
        <a:xfrm>
          <a:off x="0" y="0"/>
          <a:ext cx="0" cy="0"/>
          <a:chOff x="0" y="0"/>
          <a:chExt cx="0" cy="0"/>
        </a:xfrm>
      </p:grpSpPr>
      <p:sp>
        <p:nvSpPr>
          <p:cNvPr id="2" name="Rectangle 1"/>
          <p:cNvSpPr/>
          <p:nvPr userDrawn="1"/>
        </p:nvSpPr>
        <p:spPr>
          <a:xfrm>
            <a:off x="0" y="6271708"/>
            <a:ext cx="3915784" cy="5862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9219303" y="6271708"/>
            <a:ext cx="2345167" cy="5862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22699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grpSp>
        <p:nvGrpSpPr>
          <p:cNvPr id="3" name="Group 2"/>
          <p:cNvGrpSpPr/>
          <p:nvPr userDrawn="1"/>
        </p:nvGrpSpPr>
        <p:grpSpPr>
          <a:xfrm rot="848203" flipH="1">
            <a:off x="6188959" y="2429720"/>
            <a:ext cx="4927878" cy="3007660"/>
            <a:chOff x="5956300" y="1812925"/>
            <a:chExt cx="5842001" cy="4502151"/>
          </a:xfrm>
        </p:grpSpPr>
        <p:sp>
          <p:nvSpPr>
            <p:cNvPr id="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rgbClr val="8180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rgbClr val="38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rgbClr val="666A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6376990" y="2120900"/>
              <a:ext cx="4895850" cy="3529014"/>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 name="Picture Placeholder 14"/>
          <p:cNvSpPr>
            <a:spLocks noGrp="1"/>
          </p:cNvSpPr>
          <p:nvPr>
            <p:ph type="pic" sz="quarter" idx="10"/>
          </p:nvPr>
        </p:nvSpPr>
        <p:spPr>
          <a:xfrm rot="815953">
            <a:off x="7681637" y="1959766"/>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dirty="0"/>
          </a:p>
        </p:txBody>
      </p:sp>
      <p:sp>
        <p:nvSpPr>
          <p:cNvPr id="16" name="Picture Placeholder 14"/>
          <p:cNvSpPr>
            <a:spLocks noGrp="1"/>
          </p:cNvSpPr>
          <p:nvPr>
            <p:ph type="pic" sz="quarter" idx="11"/>
          </p:nvPr>
        </p:nvSpPr>
        <p:spPr>
          <a:xfrm rot="815953">
            <a:off x="8738881" y="1713964"/>
            <a:ext cx="1809098" cy="3124861"/>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927100" dist="508000" dir="11040000" algn="tr" rotWithShape="0">
              <a:prstClr val="black">
                <a:alpha val="68000"/>
              </a:prstClr>
            </a:outerShdw>
          </a:effectLst>
          <a:scene3d>
            <a:camera prst="isometricTopUp"/>
            <a:lightRig rig="threePt" dir="t"/>
          </a:scene3d>
        </p:spPr>
        <p:txBody>
          <a:bodyPr/>
          <a:lstStyle/>
          <a:p>
            <a:endParaRPr lang="en-US"/>
          </a:p>
        </p:txBody>
      </p:sp>
      <p:sp>
        <p:nvSpPr>
          <p:cNvPr id="19" name="Picture Placeholder 18"/>
          <p:cNvSpPr>
            <a:spLocks noGrp="1"/>
          </p:cNvSpPr>
          <p:nvPr>
            <p:ph type="pic" sz="quarter" idx="12"/>
          </p:nvPr>
        </p:nvSpPr>
        <p:spPr>
          <a:xfrm>
            <a:off x="7845308" y="4050795"/>
            <a:ext cx="1564753" cy="1053015"/>
          </a:xfrm>
          <a:prstGeom prst="rect">
            <a:avLst/>
          </a:prstGeom>
          <a:solidFill>
            <a:schemeClr val="bg1">
              <a:lumMod val="85000"/>
            </a:schemeClr>
          </a:solidFill>
          <a:effectLst>
            <a:outerShdw blurRad="1168400" dist="241300" dir="15120000" algn="r" rotWithShape="0">
              <a:prstClr val="black">
                <a:alpha val="25000"/>
              </a:prstClr>
            </a:outerShdw>
          </a:effectLst>
          <a:scene3d>
            <a:camera prst="isometricRightUp">
              <a:rot lat="1800000" lon="19800000" rev="0"/>
            </a:camera>
            <a:lightRig rig="threePt" dir="t"/>
          </a:scene3d>
        </p:spPr>
        <p:txBody>
          <a:bodyPr/>
          <a:lstStyle/>
          <a:p>
            <a:endParaRPr lang="en-US" dirty="0"/>
          </a:p>
        </p:txBody>
      </p:sp>
      <p:sp>
        <p:nvSpPr>
          <p:cNvPr id="20" name="Picture Placeholder 18"/>
          <p:cNvSpPr>
            <a:spLocks noGrp="1"/>
          </p:cNvSpPr>
          <p:nvPr>
            <p:ph type="pic" sz="quarter" idx="13"/>
          </p:nvPr>
        </p:nvSpPr>
        <p:spPr>
          <a:xfrm>
            <a:off x="8992074" y="1632079"/>
            <a:ext cx="1483621" cy="998417"/>
          </a:xfrm>
          <a:prstGeom prst="rect">
            <a:avLst/>
          </a:prstGeom>
          <a:solidFill>
            <a:schemeClr val="bg1">
              <a:lumMod val="85000"/>
            </a:schemeClr>
          </a:solidFill>
          <a:effectLst>
            <a:outerShdw blurRad="977900" dist="241300" dir="15120000" sx="118000" sy="118000" algn="r" rotWithShape="0">
              <a:prstClr val="black">
                <a:alpha val="37000"/>
              </a:prstClr>
            </a:outerShdw>
          </a:effectLst>
          <a:scene3d>
            <a:camera prst="isometricRightUp">
              <a:rot lat="1800000" lon="19800000" rev="0"/>
            </a:camera>
            <a:lightRig rig="threePt" dir="t"/>
          </a:scene3d>
        </p:spPr>
        <p:txBody>
          <a:bodyPr/>
          <a:lstStyle/>
          <a:p>
            <a:endParaRPr lang="en-US" dirty="0"/>
          </a:p>
        </p:txBody>
      </p:sp>
    </p:spTree>
    <p:extLst>
      <p:ext uri="{BB962C8B-B14F-4D97-AF65-F5344CB8AC3E}">
        <p14:creationId xmlns:p14="http://schemas.microsoft.com/office/powerpoint/2010/main" val="338221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1+#ppt_w/2"/>
                                          </p:val>
                                        </p:tav>
                                        <p:tav tm="100000">
                                          <p:val>
                                            <p:strVal val="#ppt_x"/>
                                          </p:val>
                                        </p:tav>
                                      </p:tavLst>
                                    </p:anim>
                                    <p:anim calcmode="lin" valueType="num">
                                      <p:cBhvr additive="base">
                                        <p:cTn id="12" dur="750" fill="hold"/>
                                        <p:tgtEl>
                                          <p:spTgt spid="15"/>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animBg="1"/>
      <p:bldP spid="20"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grpSp>
        <p:nvGrpSpPr>
          <p:cNvPr id="18" name="Group 17"/>
          <p:cNvGrpSpPr/>
          <p:nvPr userDrawn="1"/>
        </p:nvGrpSpPr>
        <p:grpSpPr>
          <a:xfrm rot="848203" flipH="1">
            <a:off x="493117" y="2320065"/>
            <a:ext cx="4927878" cy="3007660"/>
            <a:chOff x="5956300" y="1812925"/>
            <a:chExt cx="5842001" cy="4502151"/>
          </a:xfrm>
        </p:grpSpPr>
        <p:sp>
          <p:nvSpPr>
            <p:cNvPr id="21"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Picture Placeholder 14"/>
          <p:cNvSpPr>
            <a:spLocks noGrp="1"/>
          </p:cNvSpPr>
          <p:nvPr>
            <p:ph type="pic" sz="quarter" idx="15"/>
          </p:nvPr>
        </p:nvSpPr>
        <p:spPr>
          <a:xfrm rot="815953">
            <a:off x="1985795" y="1850111"/>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dirty="0"/>
          </a:p>
        </p:txBody>
      </p:sp>
      <p:sp>
        <p:nvSpPr>
          <p:cNvPr id="30" name="Picture Placeholder 14"/>
          <p:cNvSpPr>
            <a:spLocks noGrp="1"/>
          </p:cNvSpPr>
          <p:nvPr>
            <p:ph type="pic" sz="quarter" idx="16"/>
          </p:nvPr>
        </p:nvSpPr>
        <p:spPr>
          <a:xfrm rot="815953">
            <a:off x="3285092" y="1973354"/>
            <a:ext cx="1809098" cy="3124861"/>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927100" dist="508000" dir="11040000" algn="tr" rotWithShape="0">
              <a:prstClr val="black">
                <a:alpha val="68000"/>
              </a:prstClr>
            </a:outerShdw>
          </a:effectLst>
          <a:scene3d>
            <a:camera prst="isometricTopUp"/>
            <a:lightRig rig="threePt" dir="t"/>
          </a:scene3d>
        </p:spPr>
        <p:txBody>
          <a:bodyPr/>
          <a:lstStyle/>
          <a:p>
            <a:endParaRPr lang="en-US"/>
          </a:p>
        </p:txBody>
      </p:sp>
      <p:sp>
        <p:nvSpPr>
          <p:cNvPr id="31" name="Picture Placeholder 18"/>
          <p:cNvSpPr>
            <a:spLocks noGrp="1"/>
          </p:cNvSpPr>
          <p:nvPr>
            <p:ph type="pic" sz="quarter" idx="17"/>
          </p:nvPr>
        </p:nvSpPr>
        <p:spPr>
          <a:xfrm>
            <a:off x="2055141" y="3715608"/>
            <a:ext cx="1564753" cy="1053015"/>
          </a:xfrm>
          <a:prstGeom prst="rect">
            <a:avLst/>
          </a:prstGeom>
          <a:solidFill>
            <a:schemeClr val="bg1">
              <a:lumMod val="85000"/>
            </a:schemeClr>
          </a:solidFill>
          <a:effectLst>
            <a:outerShdw blurRad="711200" dist="304800" dir="13500000" sx="106000" sy="106000" algn="br" rotWithShape="0">
              <a:prstClr val="black">
                <a:alpha val="45000"/>
              </a:prstClr>
            </a:outerShdw>
          </a:effectLst>
          <a:scene3d>
            <a:camera prst="isometricRightUp">
              <a:rot lat="1800000" lon="19800000" rev="0"/>
            </a:camera>
            <a:lightRig rig="threePt" dir="t"/>
          </a:scene3d>
        </p:spPr>
        <p:txBody>
          <a:bodyPr/>
          <a:lstStyle/>
          <a:p>
            <a:endParaRPr lang="en-US" dirty="0"/>
          </a:p>
        </p:txBody>
      </p:sp>
      <p:sp>
        <p:nvSpPr>
          <p:cNvPr id="33" name="Picture Placeholder 14"/>
          <p:cNvSpPr>
            <a:spLocks noGrp="1"/>
          </p:cNvSpPr>
          <p:nvPr>
            <p:ph type="pic" sz="quarter" idx="19"/>
          </p:nvPr>
        </p:nvSpPr>
        <p:spPr>
          <a:xfrm rot="815953">
            <a:off x="3043473" y="1197818"/>
            <a:ext cx="1515484" cy="2617701"/>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927100" dist="508000" dir="11040000" algn="tr" rotWithShape="0">
              <a:prstClr val="black">
                <a:alpha val="68000"/>
              </a:prstClr>
            </a:outerShdw>
          </a:effectLst>
          <a:scene3d>
            <a:camera prst="isometricTopUp"/>
            <a:lightRig rig="threePt" dir="t"/>
          </a:scene3d>
        </p:spPr>
        <p:txBody>
          <a:bodyPr/>
          <a:lstStyle/>
          <a:p>
            <a:endParaRPr lang="en-US"/>
          </a:p>
        </p:txBody>
      </p:sp>
      <p:sp>
        <p:nvSpPr>
          <p:cNvPr id="32" name="Picture Placeholder 18"/>
          <p:cNvSpPr>
            <a:spLocks noGrp="1"/>
          </p:cNvSpPr>
          <p:nvPr>
            <p:ph type="pic" sz="quarter" idx="18"/>
          </p:nvPr>
        </p:nvSpPr>
        <p:spPr>
          <a:xfrm>
            <a:off x="2146986" y="1422239"/>
            <a:ext cx="1088697" cy="732649"/>
          </a:xfrm>
          <a:prstGeom prst="rect">
            <a:avLst/>
          </a:prstGeom>
          <a:solidFill>
            <a:schemeClr val="bg1">
              <a:lumMod val="85000"/>
            </a:schemeClr>
          </a:solidFill>
          <a:effectLst>
            <a:outerShdw blurRad="977900" dist="241300" dir="15120000" sx="118000" sy="118000" algn="r" rotWithShape="0">
              <a:prstClr val="black">
                <a:alpha val="37000"/>
              </a:prstClr>
            </a:outerShdw>
          </a:effectLst>
          <a:scene3d>
            <a:camera prst="isometricRightUp">
              <a:rot lat="1800000" lon="19800000" rev="0"/>
            </a:camera>
            <a:lightRig rig="threePt" dir="t"/>
          </a:scene3d>
        </p:spPr>
        <p:txBody>
          <a:bodyPr/>
          <a:lstStyle/>
          <a:p>
            <a:endParaRPr lang="en-US"/>
          </a:p>
        </p:txBody>
      </p:sp>
    </p:spTree>
    <p:extLst>
      <p:ext uri="{BB962C8B-B14F-4D97-AF65-F5344CB8AC3E}">
        <p14:creationId xmlns:p14="http://schemas.microsoft.com/office/powerpoint/2010/main" val="384321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0-#ppt_w/2"/>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10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75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3" grpId="0" animBg="1"/>
      <p:bldP spid="32"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17" name="Picture Placeholder 14"/>
          <p:cNvSpPr>
            <a:spLocks noGrp="1"/>
          </p:cNvSpPr>
          <p:nvPr>
            <p:ph type="pic" sz="quarter" idx="17"/>
          </p:nvPr>
        </p:nvSpPr>
        <p:spPr>
          <a:xfrm rot="815953">
            <a:off x="5096582" y="3190108"/>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lvl1pPr>
              <a:defRPr>
                <a:solidFill>
                  <a:schemeClr val="tx1">
                    <a:lumMod val="65000"/>
                    <a:lumOff val="35000"/>
                  </a:schemeClr>
                </a:solidFill>
              </a:defRPr>
            </a:lvl1pPr>
          </a:lstStyle>
          <a:p>
            <a:endParaRPr lang="en-US"/>
          </a:p>
        </p:txBody>
      </p:sp>
      <p:sp>
        <p:nvSpPr>
          <p:cNvPr id="16" name="Picture Placeholder 14"/>
          <p:cNvSpPr>
            <a:spLocks noGrp="1"/>
          </p:cNvSpPr>
          <p:nvPr>
            <p:ph type="pic" sz="quarter" idx="16"/>
          </p:nvPr>
        </p:nvSpPr>
        <p:spPr>
          <a:xfrm rot="815953">
            <a:off x="9079594" y="2027286"/>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grpSp>
        <p:nvGrpSpPr>
          <p:cNvPr id="18" name="Group 17"/>
          <p:cNvGrpSpPr/>
          <p:nvPr userDrawn="1"/>
        </p:nvGrpSpPr>
        <p:grpSpPr>
          <a:xfrm rot="848203" flipH="1">
            <a:off x="5703114" y="2961849"/>
            <a:ext cx="4927878" cy="3007660"/>
            <a:chOff x="5956300" y="1812925"/>
            <a:chExt cx="5842001" cy="4502151"/>
          </a:xfrm>
        </p:grpSpPr>
        <p:sp>
          <p:nvSpPr>
            <p:cNvPr id="21"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
            <p:cNvSpPr>
              <a:spLocks noEditPoints="1"/>
            </p:cNvSpPr>
            <p:nvPr/>
          </p:nvSpPr>
          <p:spPr bwMode="auto">
            <a:xfrm>
              <a:off x="5957889" y="2890838"/>
              <a:ext cx="5840412" cy="3292474"/>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Picture Placeholder 14"/>
          <p:cNvSpPr>
            <a:spLocks noGrp="1"/>
          </p:cNvSpPr>
          <p:nvPr>
            <p:ph type="pic" sz="quarter" idx="15"/>
          </p:nvPr>
        </p:nvSpPr>
        <p:spPr>
          <a:xfrm rot="815953">
            <a:off x="7195792" y="2491895"/>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dirty="0"/>
          </a:p>
        </p:txBody>
      </p:sp>
      <p:sp>
        <p:nvSpPr>
          <p:cNvPr id="19" name="Picture Placeholder 14"/>
          <p:cNvSpPr>
            <a:spLocks noGrp="1"/>
          </p:cNvSpPr>
          <p:nvPr>
            <p:ph type="pic" sz="quarter" idx="18"/>
          </p:nvPr>
        </p:nvSpPr>
        <p:spPr>
          <a:xfrm rot="815953">
            <a:off x="3198267" y="3769614"/>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lvl1pPr>
              <a:defRPr>
                <a:solidFill>
                  <a:schemeClr val="tx1">
                    <a:lumMod val="65000"/>
                    <a:lumOff val="35000"/>
                  </a:schemeClr>
                </a:solidFill>
              </a:defRPr>
            </a:lvl1pPr>
          </a:lstStyle>
          <a:p>
            <a:endParaRPr lang="en-US"/>
          </a:p>
        </p:txBody>
      </p:sp>
      <p:sp>
        <p:nvSpPr>
          <p:cNvPr id="20" name="Picture Placeholder 14"/>
          <p:cNvSpPr>
            <a:spLocks noGrp="1"/>
          </p:cNvSpPr>
          <p:nvPr>
            <p:ph type="pic" sz="quarter" idx="19"/>
          </p:nvPr>
        </p:nvSpPr>
        <p:spPr>
          <a:xfrm rot="815953">
            <a:off x="10823491" y="1512703"/>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spTree>
    <p:extLst>
      <p:ext uri="{BB962C8B-B14F-4D97-AF65-F5344CB8AC3E}">
        <p14:creationId xmlns:p14="http://schemas.microsoft.com/office/powerpoint/2010/main" val="274539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1+#ppt_w/2"/>
                                          </p:val>
                                        </p:tav>
                                        <p:tav tm="100000">
                                          <p:val>
                                            <p:strVal val="#ppt_x"/>
                                          </p:val>
                                        </p:tav>
                                      </p:tavLst>
                                    </p:anim>
                                    <p:anim calcmode="lin" valueType="num">
                                      <p:cBhvr additive="base">
                                        <p:cTn id="8" dur="75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6" decel="10000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12" decel="10000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0-#ppt_w/2"/>
                                          </p:val>
                                        </p:tav>
                                        <p:tav tm="100000">
                                          <p:val>
                                            <p:strVal val="#ppt_x"/>
                                          </p:val>
                                        </p:tav>
                                      </p:tavLst>
                                    </p:anim>
                                    <p:anim calcmode="lin" valueType="num">
                                      <p:cBhvr additive="base">
                                        <p:cTn id="17" dur="75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3" decel="10000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750" fill="hold"/>
                                        <p:tgtEl>
                                          <p:spTgt spid="16"/>
                                        </p:tgtEl>
                                        <p:attrNameLst>
                                          <p:attrName>ppt_x</p:attrName>
                                        </p:attrNameLst>
                                      </p:cBhvr>
                                      <p:tavLst>
                                        <p:tav tm="0">
                                          <p:val>
                                            <p:strVal val="1+#ppt_w/2"/>
                                          </p:val>
                                        </p:tav>
                                        <p:tav tm="100000">
                                          <p:val>
                                            <p:strVal val="#ppt_x"/>
                                          </p:val>
                                        </p:tav>
                                      </p:tavLst>
                                    </p:anim>
                                    <p:anim calcmode="lin" valueType="num">
                                      <p:cBhvr additive="base">
                                        <p:cTn id="21" dur="75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2" decel="10000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750" fill="hold"/>
                                        <p:tgtEl>
                                          <p:spTgt spid="19"/>
                                        </p:tgtEl>
                                        <p:attrNameLst>
                                          <p:attrName>ppt_x</p:attrName>
                                        </p:attrNameLst>
                                      </p:cBhvr>
                                      <p:tavLst>
                                        <p:tav tm="0">
                                          <p:val>
                                            <p:strVal val="0-#ppt_w/2"/>
                                          </p:val>
                                        </p:tav>
                                        <p:tav tm="100000">
                                          <p:val>
                                            <p:strVal val="#ppt_x"/>
                                          </p:val>
                                        </p:tav>
                                      </p:tavLst>
                                    </p:anim>
                                    <p:anim calcmode="lin" valueType="num">
                                      <p:cBhvr additive="base">
                                        <p:cTn id="26" dur="75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3" decel="10000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750" fill="hold"/>
                                        <p:tgtEl>
                                          <p:spTgt spid="20"/>
                                        </p:tgtEl>
                                        <p:attrNameLst>
                                          <p:attrName>ppt_x</p:attrName>
                                        </p:attrNameLst>
                                      </p:cBhvr>
                                      <p:tavLst>
                                        <p:tav tm="0">
                                          <p:val>
                                            <p:strVal val="1+#ppt_w/2"/>
                                          </p:val>
                                        </p:tav>
                                        <p:tav tm="100000">
                                          <p:val>
                                            <p:strVal val="#ppt_x"/>
                                          </p:val>
                                        </p:tav>
                                      </p:tavLst>
                                    </p:anim>
                                    <p:anim calcmode="lin" valueType="num">
                                      <p:cBhvr additive="base">
                                        <p:cTn id="30" dur="75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29" grpId="0" animBg="1"/>
      <p:bldP spid="19" grpId="0" animBg="1"/>
      <p:bldP spid="20"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33" name="Right Triangle 32"/>
          <p:cNvSpPr/>
          <p:nvPr userDrawn="1"/>
        </p:nvSpPr>
        <p:spPr>
          <a:xfrm>
            <a:off x="0" y="181428"/>
            <a:ext cx="6676571" cy="6676572"/>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6"/>
          <p:cNvSpPr>
            <a:spLocks/>
          </p:cNvSpPr>
          <p:nvPr userDrawn="1"/>
        </p:nvSpPr>
        <p:spPr bwMode="auto">
          <a:xfrm rot="848203" flipH="1">
            <a:off x="-842572" y="3360816"/>
            <a:ext cx="4988558" cy="2848152"/>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tx1">
              <a:lumMod val="85000"/>
              <a:lumOff val="15000"/>
              <a:alpha val="11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 name="Group 2"/>
          <p:cNvGrpSpPr/>
          <p:nvPr userDrawn="1"/>
        </p:nvGrpSpPr>
        <p:grpSpPr>
          <a:xfrm rot="848203" flipH="1">
            <a:off x="-625115" y="2903795"/>
            <a:ext cx="4927878" cy="3007660"/>
            <a:chOff x="5956300" y="1812925"/>
            <a:chExt cx="5842001" cy="4502151"/>
          </a:xfrm>
        </p:grpSpPr>
        <p:sp>
          <p:nvSpPr>
            <p:cNvPr id="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5999164"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Picture Placeholder 14"/>
          <p:cNvSpPr>
            <a:spLocks noGrp="1"/>
          </p:cNvSpPr>
          <p:nvPr>
            <p:ph type="pic" sz="quarter" idx="15"/>
          </p:nvPr>
        </p:nvSpPr>
        <p:spPr>
          <a:xfrm rot="815953">
            <a:off x="867563" y="2433841"/>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sp>
        <p:nvSpPr>
          <p:cNvPr id="22" name="Picture Placeholder 14"/>
          <p:cNvSpPr>
            <a:spLocks noGrp="1"/>
          </p:cNvSpPr>
          <p:nvPr>
            <p:ph type="pic" sz="quarter" idx="16"/>
          </p:nvPr>
        </p:nvSpPr>
        <p:spPr>
          <a:xfrm rot="815953">
            <a:off x="1125275" y="1975808"/>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1092200" dist="1104900" dir="9540000" sx="89000" sy="89000" algn="tr" rotWithShape="0">
              <a:prstClr val="black">
                <a:alpha val="82000"/>
              </a:prstClr>
            </a:outerShdw>
          </a:effectLst>
          <a:scene3d>
            <a:camera prst="isometricTopUp"/>
            <a:lightRig rig="threePt" dir="t"/>
          </a:scene3d>
        </p:spPr>
        <p:txBody>
          <a:bodyPr/>
          <a:lstStyle/>
          <a:p>
            <a:endParaRPr lang="en-US" dirty="0"/>
          </a:p>
        </p:txBody>
      </p:sp>
      <p:sp>
        <p:nvSpPr>
          <p:cNvPr id="31" name="Picture Placeholder 14"/>
          <p:cNvSpPr>
            <a:spLocks noGrp="1"/>
          </p:cNvSpPr>
          <p:nvPr>
            <p:ph type="pic" sz="quarter" idx="17"/>
          </p:nvPr>
        </p:nvSpPr>
        <p:spPr>
          <a:xfrm rot="815953">
            <a:off x="1558358" y="1227945"/>
            <a:ext cx="2168788" cy="3849568"/>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1092200" dist="1104900" dir="9540000" sx="89000" sy="89000" algn="tr" rotWithShape="0">
              <a:prstClr val="black">
                <a:alpha val="82000"/>
              </a:prstClr>
            </a:outerShdw>
          </a:effectLst>
          <a:scene3d>
            <a:camera prst="isometricTopUp"/>
            <a:lightRig rig="threePt" dir="t"/>
          </a:scene3d>
        </p:spPr>
        <p:txBody>
          <a:bodyPr/>
          <a:lstStyle/>
          <a:p>
            <a:endParaRPr lang="en-US"/>
          </a:p>
        </p:txBody>
      </p:sp>
      <p:sp>
        <p:nvSpPr>
          <p:cNvPr id="32" name="Picture Placeholder 14"/>
          <p:cNvSpPr>
            <a:spLocks noGrp="1"/>
          </p:cNvSpPr>
          <p:nvPr>
            <p:ph type="pic" sz="quarter" idx="18"/>
          </p:nvPr>
        </p:nvSpPr>
        <p:spPr>
          <a:xfrm rot="815953">
            <a:off x="2225717" y="200669"/>
            <a:ext cx="2355562" cy="4181089"/>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effectLst>
            <a:outerShdw blurRad="1092200" dist="1104900" dir="9540000" sx="89000" sy="89000" algn="tr" rotWithShape="0">
              <a:prstClr val="black">
                <a:alpha val="82000"/>
              </a:prstClr>
            </a:outerShdw>
          </a:effectLst>
          <a:scene3d>
            <a:camera prst="isometricTopUp"/>
            <a:lightRig rig="threePt" dir="t"/>
          </a:scene3d>
        </p:spPr>
        <p:txBody>
          <a:bodyPr/>
          <a:lstStyle/>
          <a:p>
            <a:endParaRPr lang="en-US"/>
          </a:p>
        </p:txBody>
      </p:sp>
    </p:spTree>
    <p:extLst>
      <p:ext uri="{BB962C8B-B14F-4D97-AF65-F5344CB8AC3E}">
        <p14:creationId xmlns:p14="http://schemas.microsoft.com/office/powerpoint/2010/main" val="105596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0-#ppt_w/2"/>
                                          </p:val>
                                        </p:tav>
                                        <p:tav tm="100000">
                                          <p:val>
                                            <p:strVal val="#ppt_x"/>
                                          </p:val>
                                        </p:tav>
                                      </p:tavLst>
                                    </p:anim>
                                    <p:anim calcmode="lin" valueType="num">
                                      <p:cBhvr additive="base">
                                        <p:cTn id="16" dur="750" fill="hold"/>
                                        <p:tgtEl>
                                          <p:spTgt spid="34"/>
                                        </p:tgtEl>
                                        <p:attrNameLst>
                                          <p:attrName>ppt_y</p:attrName>
                                        </p:attrNameLst>
                                      </p:cBhvr>
                                      <p:tavLst>
                                        <p:tav tm="0">
                                          <p:val>
                                            <p:strVal val="0-#ppt_h/2"/>
                                          </p:val>
                                        </p:tav>
                                        <p:tav tm="100000">
                                          <p:val>
                                            <p:strVal val="#ppt_y"/>
                                          </p:val>
                                        </p:tav>
                                      </p:tavLst>
                                    </p:anim>
                                  </p:childTnLst>
                                </p:cTn>
                              </p:par>
                            </p:childTnLst>
                          </p:cTn>
                        </p:par>
                        <p:par>
                          <p:cTn id="17" fill="hold">
                            <p:stCondLst>
                              <p:cond delay="750"/>
                            </p:stCondLst>
                            <p:childTnLst>
                              <p:par>
                                <p:cTn id="18" presetID="2" presetClass="entr" presetSubtype="1"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ppt_x"/>
                                          </p:val>
                                        </p:tav>
                                        <p:tav tm="100000">
                                          <p:val>
                                            <p:strVal val="#ppt_x"/>
                                          </p:val>
                                        </p:tav>
                                      </p:tavLst>
                                    </p:anim>
                                    <p:anim calcmode="lin" valueType="num">
                                      <p:cBhvr additive="base">
                                        <p:cTn id="21" dur="750" fill="hold"/>
                                        <p:tgtEl>
                                          <p:spTgt spid="2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750" fill="hold"/>
                                        <p:tgtEl>
                                          <p:spTgt spid="31"/>
                                        </p:tgtEl>
                                        <p:attrNameLst>
                                          <p:attrName>ppt_x</p:attrName>
                                        </p:attrNameLst>
                                      </p:cBhvr>
                                      <p:tavLst>
                                        <p:tav tm="0">
                                          <p:val>
                                            <p:strVal val="#ppt_x"/>
                                          </p:val>
                                        </p:tav>
                                        <p:tav tm="100000">
                                          <p:val>
                                            <p:strVal val="#ppt_x"/>
                                          </p:val>
                                        </p:tav>
                                      </p:tavLst>
                                    </p:anim>
                                    <p:anim calcmode="lin" valueType="num">
                                      <p:cBhvr additive="base">
                                        <p:cTn id="25" dur="750" fill="hold"/>
                                        <p:tgtEl>
                                          <p:spTgt spid="31"/>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0" nodeType="withEffect">
                                  <p:stCondLst>
                                    <p:cond delay="50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750" fill="hold"/>
                                        <p:tgtEl>
                                          <p:spTgt spid="32"/>
                                        </p:tgtEl>
                                        <p:attrNameLst>
                                          <p:attrName>ppt_x</p:attrName>
                                        </p:attrNameLst>
                                      </p:cBhvr>
                                      <p:tavLst>
                                        <p:tav tm="0">
                                          <p:val>
                                            <p:strVal val="#ppt_x"/>
                                          </p:val>
                                        </p:tav>
                                        <p:tav tm="100000">
                                          <p:val>
                                            <p:strVal val="#ppt_x"/>
                                          </p:val>
                                        </p:tav>
                                      </p:tavLst>
                                    </p:anim>
                                    <p:anim calcmode="lin" valueType="num">
                                      <p:cBhvr additive="base">
                                        <p:cTn id="29" dur="75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2" grpId="0" animBg="1"/>
      <p:bldP spid="22" grpId="0" animBg="1"/>
      <p:bldP spid="31" grpId="0" animBg="1"/>
      <p:bldP spid="32"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grpSp>
        <p:nvGrpSpPr>
          <p:cNvPr id="13" name="Group 12"/>
          <p:cNvGrpSpPr/>
          <p:nvPr userDrawn="1"/>
        </p:nvGrpSpPr>
        <p:grpSpPr>
          <a:xfrm rot="848203" flipH="1">
            <a:off x="1597058" y="1751571"/>
            <a:ext cx="4927878" cy="3007660"/>
            <a:chOff x="5956300" y="1812925"/>
            <a:chExt cx="5842001" cy="4502151"/>
          </a:xfrm>
        </p:grpSpPr>
        <p:sp>
          <p:nvSpPr>
            <p:cNvPr id="1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2" name="Picture Placeholder 14"/>
          <p:cNvSpPr>
            <a:spLocks noGrp="1"/>
          </p:cNvSpPr>
          <p:nvPr>
            <p:ph type="pic" sz="quarter" idx="16"/>
          </p:nvPr>
        </p:nvSpPr>
        <p:spPr>
          <a:xfrm rot="815953">
            <a:off x="3089736" y="1281617"/>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grpSp>
        <p:nvGrpSpPr>
          <p:cNvPr id="3" name="Group 2"/>
          <p:cNvGrpSpPr/>
          <p:nvPr userDrawn="1"/>
        </p:nvGrpSpPr>
        <p:grpSpPr>
          <a:xfrm rot="848203" flipH="1">
            <a:off x="-1603922" y="1323553"/>
            <a:ext cx="4927878" cy="3007660"/>
            <a:chOff x="5956300" y="1812925"/>
            <a:chExt cx="5842001" cy="4502151"/>
          </a:xfrm>
        </p:grpSpPr>
        <p:sp>
          <p:nvSpPr>
            <p:cNvPr id="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chemeClr val="bg1"/>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chemeClr val="bg1">
                <a:lumMod val="8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p:cNvSpPr>
            <p:nvPr/>
          </p:nvSpPr>
          <p:spPr bwMode="auto">
            <a:xfrm>
              <a:off x="6376991" y="2120899"/>
              <a:ext cx="4895850" cy="3529015"/>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Picture Placeholder 14"/>
          <p:cNvSpPr>
            <a:spLocks noGrp="1"/>
          </p:cNvSpPr>
          <p:nvPr>
            <p:ph type="pic" sz="quarter" idx="15"/>
          </p:nvPr>
        </p:nvSpPr>
        <p:spPr>
          <a:xfrm rot="815953">
            <a:off x="-111244" y="853599"/>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grpSp>
        <p:nvGrpSpPr>
          <p:cNvPr id="33" name="Group 32"/>
          <p:cNvGrpSpPr/>
          <p:nvPr userDrawn="1"/>
        </p:nvGrpSpPr>
        <p:grpSpPr>
          <a:xfrm rot="848203" flipH="1">
            <a:off x="1528765" y="4263965"/>
            <a:ext cx="4927878" cy="3007660"/>
            <a:chOff x="5956300" y="1812925"/>
            <a:chExt cx="5842001" cy="4502151"/>
          </a:xfrm>
        </p:grpSpPr>
        <p:sp>
          <p:nvSpPr>
            <p:cNvPr id="34" name="Freeform 5"/>
            <p:cNvSpPr>
              <a:spLocks/>
            </p:cNvSpPr>
            <p:nvPr/>
          </p:nvSpPr>
          <p:spPr bwMode="auto">
            <a:xfrm>
              <a:off x="5956300" y="3278188"/>
              <a:ext cx="5842000" cy="3036888"/>
            </a:xfrm>
            <a:custGeom>
              <a:avLst/>
              <a:gdLst>
                <a:gd name="T0" fmla="*/ 5680 w 18400"/>
                <a:gd name="T1" fmla="*/ 7648 h 7651"/>
                <a:gd name="T2" fmla="*/ 5344 w 18400"/>
                <a:gd name="T3" fmla="*/ 7605 h 7651"/>
                <a:gd name="T4" fmla="*/ 5174 w 18400"/>
                <a:gd name="T5" fmla="*/ 7562 h 7651"/>
                <a:gd name="T6" fmla="*/ 5034 w 18400"/>
                <a:gd name="T7" fmla="*/ 7513 h 7651"/>
                <a:gd name="T8" fmla="*/ 4935 w 18400"/>
                <a:gd name="T9" fmla="*/ 7470 h 7651"/>
                <a:gd name="T10" fmla="*/ 446 w 18400"/>
                <a:gd name="T11" fmla="*/ 4898 h 7651"/>
                <a:gd name="T12" fmla="*/ 292 w 18400"/>
                <a:gd name="T13" fmla="*/ 4785 h 7651"/>
                <a:gd name="T14" fmla="*/ 161 w 18400"/>
                <a:gd name="T15" fmla="*/ 4643 h 7651"/>
                <a:gd name="T16" fmla="*/ 86 w 18400"/>
                <a:gd name="T17" fmla="*/ 4521 h 7651"/>
                <a:gd name="T18" fmla="*/ 22 w 18400"/>
                <a:gd name="T19" fmla="*/ 4341 h 7651"/>
                <a:gd name="T20" fmla="*/ 0 w 18400"/>
                <a:gd name="T21" fmla="*/ 4143 h 7651"/>
                <a:gd name="T22" fmla="*/ 3 w 18400"/>
                <a:gd name="T23" fmla="*/ 4202 h 7651"/>
                <a:gd name="T24" fmla="*/ 0 w 18400"/>
                <a:gd name="T25" fmla="*/ 4141 h 7651"/>
                <a:gd name="T26" fmla="*/ 3 w 18400"/>
                <a:gd name="T27" fmla="*/ 3997 h 7651"/>
                <a:gd name="T28" fmla="*/ 28 w 18400"/>
                <a:gd name="T29" fmla="*/ 4031 h 7651"/>
                <a:gd name="T30" fmla="*/ 76 w 18400"/>
                <a:gd name="T31" fmla="*/ 4166 h 7651"/>
                <a:gd name="T32" fmla="*/ 140 w 18400"/>
                <a:gd name="T33" fmla="*/ 4096 h 7651"/>
                <a:gd name="T34" fmla="*/ 209 w 18400"/>
                <a:gd name="T35" fmla="*/ 4015 h 7651"/>
                <a:gd name="T36" fmla="*/ 314 w 18400"/>
                <a:gd name="T37" fmla="*/ 3942 h 7651"/>
                <a:gd name="T38" fmla="*/ 462 w 18400"/>
                <a:gd name="T39" fmla="*/ 3892 h 7651"/>
                <a:gd name="T40" fmla="*/ 668 w 18400"/>
                <a:gd name="T41" fmla="*/ 3879 h 7651"/>
                <a:gd name="T42" fmla="*/ 905 w 18400"/>
                <a:gd name="T43" fmla="*/ 3914 h 7651"/>
                <a:gd name="T44" fmla="*/ 1103 w 18400"/>
                <a:gd name="T45" fmla="*/ 3996 h 7651"/>
                <a:gd name="T46" fmla="*/ 1270 w 18400"/>
                <a:gd name="T47" fmla="*/ 4138 h 7651"/>
                <a:gd name="T48" fmla="*/ 1410 w 18400"/>
                <a:gd name="T49" fmla="*/ 4344 h 7651"/>
                <a:gd name="T50" fmla="*/ 1531 w 18400"/>
                <a:gd name="T51" fmla="*/ 4625 h 7651"/>
                <a:gd name="T52" fmla="*/ 1566 w 18400"/>
                <a:gd name="T53" fmla="*/ 4794 h 7651"/>
                <a:gd name="T54" fmla="*/ 1525 w 18400"/>
                <a:gd name="T55" fmla="*/ 4884 h 7651"/>
                <a:gd name="T56" fmla="*/ 1427 w 18400"/>
                <a:gd name="T57" fmla="*/ 4930 h 7651"/>
                <a:gd name="T58" fmla="*/ 1286 w 18400"/>
                <a:gd name="T59" fmla="*/ 4939 h 7651"/>
                <a:gd name="T60" fmla="*/ 1082 w 18400"/>
                <a:gd name="T61" fmla="*/ 4910 h 7651"/>
                <a:gd name="T62" fmla="*/ 4592 w 18400"/>
                <a:gd name="T63" fmla="*/ 6492 h 7651"/>
                <a:gd name="T64" fmla="*/ 4884 w 18400"/>
                <a:gd name="T65" fmla="*/ 5556 h 7651"/>
                <a:gd name="T66" fmla="*/ 5341 w 18400"/>
                <a:gd name="T67" fmla="*/ 4459 h 7651"/>
                <a:gd name="T68" fmla="*/ 5882 w 18400"/>
                <a:gd name="T69" fmla="*/ 3442 h 7651"/>
                <a:gd name="T70" fmla="*/ 6427 w 18400"/>
                <a:gd name="T71" fmla="*/ 2744 h 7651"/>
                <a:gd name="T72" fmla="*/ 7027 w 18400"/>
                <a:gd name="T73" fmla="*/ 2531 h 7651"/>
                <a:gd name="T74" fmla="*/ 8903 w 18400"/>
                <a:gd name="T75" fmla="*/ 2128 h 7651"/>
                <a:gd name="T76" fmla="*/ 13807 w 18400"/>
                <a:gd name="T77" fmla="*/ 1009 h 7651"/>
                <a:gd name="T78" fmla="*/ 16535 w 18400"/>
                <a:gd name="T79" fmla="*/ 420 h 7651"/>
                <a:gd name="T80" fmla="*/ 18142 w 18400"/>
                <a:gd name="T81" fmla="*/ 159 h 7651"/>
                <a:gd name="T82" fmla="*/ 18318 w 18400"/>
                <a:gd name="T83" fmla="*/ 234 h 7651"/>
                <a:gd name="T84" fmla="*/ 18378 w 18400"/>
                <a:gd name="T85" fmla="*/ 59 h 7651"/>
                <a:gd name="T86" fmla="*/ 18399 w 18400"/>
                <a:gd name="T87" fmla="*/ 83 h 7651"/>
                <a:gd name="T88" fmla="*/ 18398 w 18400"/>
                <a:gd name="T89" fmla="*/ 257 h 7651"/>
                <a:gd name="T90" fmla="*/ 18385 w 18400"/>
                <a:gd name="T91" fmla="*/ 359 h 7651"/>
                <a:gd name="T92" fmla="*/ 18352 w 18400"/>
                <a:gd name="T93" fmla="*/ 487 h 7651"/>
                <a:gd name="T94" fmla="*/ 18286 w 18400"/>
                <a:gd name="T95" fmla="*/ 629 h 7651"/>
                <a:gd name="T96" fmla="*/ 18192 w 18400"/>
                <a:gd name="T97" fmla="*/ 757 h 7651"/>
                <a:gd name="T98" fmla="*/ 18048 w 18400"/>
                <a:gd name="T99" fmla="*/ 889 h 7651"/>
                <a:gd name="T100" fmla="*/ 13153 w 18400"/>
                <a:gd name="T101" fmla="*/ 3728 h 7651"/>
                <a:gd name="T102" fmla="*/ 6765 w 18400"/>
                <a:gd name="T103" fmla="*/ 7419 h 7651"/>
                <a:gd name="T104" fmla="*/ 6800 w 18400"/>
                <a:gd name="T105" fmla="*/ 7371 h 7651"/>
                <a:gd name="T106" fmla="*/ 6765 w 18400"/>
                <a:gd name="T107" fmla="*/ 7419 h 7651"/>
                <a:gd name="T108" fmla="*/ 6664 w 18400"/>
                <a:gd name="T109" fmla="*/ 7473 h 7651"/>
                <a:gd name="T110" fmla="*/ 6526 w 18400"/>
                <a:gd name="T111" fmla="*/ 7529 h 7651"/>
                <a:gd name="T112" fmla="*/ 6388 w 18400"/>
                <a:gd name="T113" fmla="*/ 7574 h 7651"/>
                <a:gd name="T114" fmla="*/ 6141 w 18400"/>
                <a:gd name="T115" fmla="*/ 7626 h 7651"/>
                <a:gd name="T116" fmla="*/ 5816 w 18400"/>
                <a:gd name="T117" fmla="*/ 7651 h 7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00" h="7651">
                  <a:moveTo>
                    <a:pt x="5802" y="7651"/>
                  </a:moveTo>
                  <a:lnTo>
                    <a:pt x="5802" y="7651"/>
                  </a:lnTo>
                  <a:lnTo>
                    <a:pt x="5801" y="7651"/>
                  </a:lnTo>
                  <a:lnTo>
                    <a:pt x="5802" y="7651"/>
                  </a:lnTo>
                  <a:lnTo>
                    <a:pt x="5737" y="7650"/>
                  </a:lnTo>
                  <a:lnTo>
                    <a:pt x="5680" y="7648"/>
                  </a:lnTo>
                  <a:lnTo>
                    <a:pt x="5621" y="7644"/>
                  </a:lnTo>
                  <a:lnTo>
                    <a:pt x="5564" y="7638"/>
                  </a:lnTo>
                  <a:lnTo>
                    <a:pt x="5507" y="7633"/>
                  </a:lnTo>
                  <a:lnTo>
                    <a:pt x="5451" y="7625"/>
                  </a:lnTo>
                  <a:lnTo>
                    <a:pt x="5397" y="7616"/>
                  </a:lnTo>
                  <a:lnTo>
                    <a:pt x="5344" y="7605"/>
                  </a:lnTo>
                  <a:lnTo>
                    <a:pt x="5292" y="7594"/>
                  </a:lnTo>
                  <a:lnTo>
                    <a:pt x="5269" y="7588"/>
                  </a:lnTo>
                  <a:lnTo>
                    <a:pt x="5244" y="7582"/>
                  </a:lnTo>
                  <a:lnTo>
                    <a:pt x="5219" y="7576"/>
                  </a:lnTo>
                  <a:lnTo>
                    <a:pt x="5195" y="7569"/>
                  </a:lnTo>
                  <a:lnTo>
                    <a:pt x="5174" y="7562"/>
                  </a:lnTo>
                  <a:lnTo>
                    <a:pt x="5151" y="7554"/>
                  </a:lnTo>
                  <a:lnTo>
                    <a:pt x="5127" y="7546"/>
                  </a:lnTo>
                  <a:lnTo>
                    <a:pt x="5103" y="7538"/>
                  </a:lnTo>
                  <a:lnTo>
                    <a:pt x="5080" y="7530"/>
                  </a:lnTo>
                  <a:lnTo>
                    <a:pt x="5055" y="7522"/>
                  </a:lnTo>
                  <a:lnTo>
                    <a:pt x="5034" y="7513"/>
                  </a:lnTo>
                  <a:lnTo>
                    <a:pt x="5012" y="7506"/>
                  </a:lnTo>
                  <a:lnTo>
                    <a:pt x="5008" y="7503"/>
                  </a:lnTo>
                  <a:lnTo>
                    <a:pt x="4998" y="7500"/>
                  </a:lnTo>
                  <a:lnTo>
                    <a:pt x="4982" y="7492"/>
                  </a:lnTo>
                  <a:lnTo>
                    <a:pt x="4960" y="7483"/>
                  </a:lnTo>
                  <a:lnTo>
                    <a:pt x="4935" y="7470"/>
                  </a:lnTo>
                  <a:lnTo>
                    <a:pt x="4905" y="7457"/>
                  </a:lnTo>
                  <a:lnTo>
                    <a:pt x="4871" y="7438"/>
                  </a:lnTo>
                  <a:lnTo>
                    <a:pt x="4836" y="7419"/>
                  </a:lnTo>
                  <a:lnTo>
                    <a:pt x="481" y="4919"/>
                  </a:lnTo>
                  <a:lnTo>
                    <a:pt x="465" y="4910"/>
                  </a:lnTo>
                  <a:lnTo>
                    <a:pt x="446" y="4898"/>
                  </a:lnTo>
                  <a:lnTo>
                    <a:pt x="429" y="4888"/>
                  </a:lnTo>
                  <a:lnTo>
                    <a:pt x="413" y="4876"/>
                  </a:lnTo>
                  <a:lnTo>
                    <a:pt x="383" y="4856"/>
                  </a:lnTo>
                  <a:lnTo>
                    <a:pt x="351" y="4833"/>
                  </a:lnTo>
                  <a:lnTo>
                    <a:pt x="320" y="4809"/>
                  </a:lnTo>
                  <a:lnTo>
                    <a:pt x="292" y="4785"/>
                  </a:lnTo>
                  <a:lnTo>
                    <a:pt x="267" y="4762"/>
                  </a:lnTo>
                  <a:lnTo>
                    <a:pt x="242" y="4736"/>
                  </a:lnTo>
                  <a:lnTo>
                    <a:pt x="215" y="4709"/>
                  </a:lnTo>
                  <a:lnTo>
                    <a:pt x="193" y="4684"/>
                  </a:lnTo>
                  <a:lnTo>
                    <a:pt x="178" y="4666"/>
                  </a:lnTo>
                  <a:lnTo>
                    <a:pt x="161" y="4643"/>
                  </a:lnTo>
                  <a:lnTo>
                    <a:pt x="143" y="4619"/>
                  </a:lnTo>
                  <a:lnTo>
                    <a:pt x="128" y="4595"/>
                  </a:lnTo>
                  <a:lnTo>
                    <a:pt x="121" y="4584"/>
                  </a:lnTo>
                  <a:lnTo>
                    <a:pt x="110" y="4567"/>
                  </a:lnTo>
                  <a:lnTo>
                    <a:pt x="99" y="4546"/>
                  </a:lnTo>
                  <a:lnTo>
                    <a:pt x="86" y="4521"/>
                  </a:lnTo>
                  <a:lnTo>
                    <a:pt x="72" y="4492"/>
                  </a:lnTo>
                  <a:lnTo>
                    <a:pt x="59" y="4460"/>
                  </a:lnTo>
                  <a:lnTo>
                    <a:pt x="46" y="4425"/>
                  </a:lnTo>
                  <a:lnTo>
                    <a:pt x="35" y="4387"/>
                  </a:lnTo>
                  <a:lnTo>
                    <a:pt x="28" y="4365"/>
                  </a:lnTo>
                  <a:lnTo>
                    <a:pt x="22" y="4341"/>
                  </a:lnTo>
                  <a:lnTo>
                    <a:pt x="16" y="4314"/>
                  </a:lnTo>
                  <a:lnTo>
                    <a:pt x="12" y="4285"/>
                  </a:lnTo>
                  <a:lnTo>
                    <a:pt x="7" y="4254"/>
                  </a:lnTo>
                  <a:lnTo>
                    <a:pt x="3" y="4220"/>
                  </a:lnTo>
                  <a:lnTo>
                    <a:pt x="1" y="4183"/>
                  </a:lnTo>
                  <a:lnTo>
                    <a:pt x="0" y="4143"/>
                  </a:lnTo>
                  <a:lnTo>
                    <a:pt x="1" y="4173"/>
                  </a:lnTo>
                  <a:lnTo>
                    <a:pt x="3" y="4202"/>
                  </a:lnTo>
                  <a:lnTo>
                    <a:pt x="8" y="4230"/>
                  </a:lnTo>
                  <a:lnTo>
                    <a:pt x="15" y="4260"/>
                  </a:lnTo>
                  <a:lnTo>
                    <a:pt x="8" y="4230"/>
                  </a:lnTo>
                  <a:lnTo>
                    <a:pt x="3" y="4202"/>
                  </a:lnTo>
                  <a:lnTo>
                    <a:pt x="1" y="4173"/>
                  </a:lnTo>
                  <a:lnTo>
                    <a:pt x="0" y="4143"/>
                  </a:lnTo>
                  <a:lnTo>
                    <a:pt x="0" y="4141"/>
                  </a:lnTo>
                  <a:lnTo>
                    <a:pt x="0" y="4139"/>
                  </a:lnTo>
                  <a:lnTo>
                    <a:pt x="0" y="4140"/>
                  </a:lnTo>
                  <a:lnTo>
                    <a:pt x="0" y="4141"/>
                  </a:lnTo>
                  <a:lnTo>
                    <a:pt x="0" y="4140"/>
                  </a:lnTo>
                  <a:lnTo>
                    <a:pt x="0" y="4139"/>
                  </a:lnTo>
                  <a:lnTo>
                    <a:pt x="0" y="4079"/>
                  </a:lnTo>
                  <a:lnTo>
                    <a:pt x="1" y="4050"/>
                  </a:lnTo>
                  <a:lnTo>
                    <a:pt x="2" y="4023"/>
                  </a:lnTo>
                  <a:lnTo>
                    <a:pt x="3" y="3997"/>
                  </a:lnTo>
                  <a:lnTo>
                    <a:pt x="7" y="3970"/>
                  </a:lnTo>
                  <a:lnTo>
                    <a:pt x="9" y="3958"/>
                  </a:lnTo>
                  <a:lnTo>
                    <a:pt x="10" y="3947"/>
                  </a:lnTo>
                  <a:lnTo>
                    <a:pt x="16" y="3978"/>
                  </a:lnTo>
                  <a:lnTo>
                    <a:pt x="22" y="4006"/>
                  </a:lnTo>
                  <a:lnTo>
                    <a:pt x="28" y="4031"/>
                  </a:lnTo>
                  <a:lnTo>
                    <a:pt x="35" y="4055"/>
                  </a:lnTo>
                  <a:lnTo>
                    <a:pt x="40" y="4076"/>
                  </a:lnTo>
                  <a:lnTo>
                    <a:pt x="47" y="4095"/>
                  </a:lnTo>
                  <a:lnTo>
                    <a:pt x="54" y="4115"/>
                  </a:lnTo>
                  <a:lnTo>
                    <a:pt x="61" y="4133"/>
                  </a:lnTo>
                  <a:lnTo>
                    <a:pt x="76" y="4166"/>
                  </a:lnTo>
                  <a:lnTo>
                    <a:pt x="90" y="4197"/>
                  </a:lnTo>
                  <a:lnTo>
                    <a:pt x="97" y="4179"/>
                  </a:lnTo>
                  <a:lnTo>
                    <a:pt x="106" y="4158"/>
                  </a:lnTo>
                  <a:lnTo>
                    <a:pt x="117" y="4134"/>
                  </a:lnTo>
                  <a:lnTo>
                    <a:pt x="132" y="4109"/>
                  </a:lnTo>
                  <a:lnTo>
                    <a:pt x="140" y="4096"/>
                  </a:lnTo>
                  <a:lnTo>
                    <a:pt x="150" y="4083"/>
                  </a:lnTo>
                  <a:lnTo>
                    <a:pt x="160" y="4070"/>
                  </a:lnTo>
                  <a:lnTo>
                    <a:pt x="170" y="4056"/>
                  </a:lnTo>
                  <a:lnTo>
                    <a:pt x="183" y="4043"/>
                  </a:lnTo>
                  <a:lnTo>
                    <a:pt x="196" y="4029"/>
                  </a:lnTo>
                  <a:lnTo>
                    <a:pt x="209" y="4015"/>
                  </a:lnTo>
                  <a:lnTo>
                    <a:pt x="224" y="4003"/>
                  </a:lnTo>
                  <a:lnTo>
                    <a:pt x="240" y="3990"/>
                  </a:lnTo>
                  <a:lnTo>
                    <a:pt x="256" y="3978"/>
                  </a:lnTo>
                  <a:lnTo>
                    <a:pt x="275" y="3965"/>
                  </a:lnTo>
                  <a:lnTo>
                    <a:pt x="294" y="3954"/>
                  </a:lnTo>
                  <a:lnTo>
                    <a:pt x="314" y="3942"/>
                  </a:lnTo>
                  <a:lnTo>
                    <a:pt x="336" y="3932"/>
                  </a:lnTo>
                  <a:lnTo>
                    <a:pt x="359" y="3922"/>
                  </a:lnTo>
                  <a:lnTo>
                    <a:pt x="383" y="3914"/>
                  </a:lnTo>
                  <a:lnTo>
                    <a:pt x="408" y="3906"/>
                  </a:lnTo>
                  <a:lnTo>
                    <a:pt x="435" y="3897"/>
                  </a:lnTo>
                  <a:lnTo>
                    <a:pt x="462" y="3892"/>
                  </a:lnTo>
                  <a:lnTo>
                    <a:pt x="492" y="3886"/>
                  </a:lnTo>
                  <a:lnTo>
                    <a:pt x="523" y="3883"/>
                  </a:lnTo>
                  <a:lnTo>
                    <a:pt x="555" y="3880"/>
                  </a:lnTo>
                  <a:lnTo>
                    <a:pt x="589" y="3878"/>
                  </a:lnTo>
                  <a:lnTo>
                    <a:pt x="624" y="3878"/>
                  </a:lnTo>
                  <a:lnTo>
                    <a:pt x="668" y="3879"/>
                  </a:lnTo>
                  <a:lnTo>
                    <a:pt x="711" y="3883"/>
                  </a:lnTo>
                  <a:lnTo>
                    <a:pt x="752" y="3886"/>
                  </a:lnTo>
                  <a:lnTo>
                    <a:pt x="791" y="3891"/>
                  </a:lnTo>
                  <a:lnTo>
                    <a:pt x="830" y="3897"/>
                  </a:lnTo>
                  <a:lnTo>
                    <a:pt x="868" y="3904"/>
                  </a:lnTo>
                  <a:lnTo>
                    <a:pt x="905" y="3914"/>
                  </a:lnTo>
                  <a:lnTo>
                    <a:pt x="941" y="3924"/>
                  </a:lnTo>
                  <a:lnTo>
                    <a:pt x="975" y="3935"/>
                  </a:lnTo>
                  <a:lnTo>
                    <a:pt x="1009" y="3948"/>
                  </a:lnTo>
                  <a:lnTo>
                    <a:pt x="1041" y="3963"/>
                  </a:lnTo>
                  <a:lnTo>
                    <a:pt x="1073" y="3979"/>
                  </a:lnTo>
                  <a:lnTo>
                    <a:pt x="1103" y="3996"/>
                  </a:lnTo>
                  <a:lnTo>
                    <a:pt x="1133" y="4015"/>
                  </a:lnTo>
                  <a:lnTo>
                    <a:pt x="1162" y="4037"/>
                  </a:lnTo>
                  <a:lnTo>
                    <a:pt x="1190" y="4059"/>
                  </a:lnTo>
                  <a:lnTo>
                    <a:pt x="1218" y="4084"/>
                  </a:lnTo>
                  <a:lnTo>
                    <a:pt x="1244" y="4109"/>
                  </a:lnTo>
                  <a:lnTo>
                    <a:pt x="1270" y="4138"/>
                  </a:lnTo>
                  <a:lnTo>
                    <a:pt x="1295" y="4167"/>
                  </a:lnTo>
                  <a:lnTo>
                    <a:pt x="1319" y="4198"/>
                  </a:lnTo>
                  <a:lnTo>
                    <a:pt x="1343" y="4231"/>
                  </a:lnTo>
                  <a:lnTo>
                    <a:pt x="1366" y="4267"/>
                  </a:lnTo>
                  <a:lnTo>
                    <a:pt x="1388" y="4305"/>
                  </a:lnTo>
                  <a:lnTo>
                    <a:pt x="1410" y="4344"/>
                  </a:lnTo>
                  <a:lnTo>
                    <a:pt x="1432" y="4386"/>
                  </a:lnTo>
                  <a:lnTo>
                    <a:pt x="1452" y="4429"/>
                  </a:lnTo>
                  <a:lnTo>
                    <a:pt x="1472" y="4475"/>
                  </a:lnTo>
                  <a:lnTo>
                    <a:pt x="1493" y="4522"/>
                  </a:lnTo>
                  <a:lnTo>
                    <a:pt x="1511" y="4572"/>
                  </a:lnTo>
                  <a:lnTo>
                    <a:pt x="1531" y="4625"/>
                  </a:lnTo>
                  <a:lnTo>
                    <a:pt x="1549" y="4680"/>
                  </a:lnTo>
                  <a:lnTo>
                    <a:pt x="1557" y="4705"/>
                  </a:lnTo>
                  <a:lnTo>
                    <a:pt x="1562" y="4730"/>
                  </a:lnTo>
                  <a:lnTo>
                    <a:pt x="1565" y="4753"/>
                  </a:lnTo>
                  <a:lnTo>
                    <a:pt x="1567" y="4775"/>
                  </a:lnTo>
                  <a:lnTo>
                    <a:pt x="1566" y="4794"/>
                  </a:lnTo>
                  <a:lnTo>
                    <a:pt x="1564" y="4812"/>
                  </a:lnTo>
                  <a:lnTo>
                    <a:pt x="1559" y="4830"/>
                  </a:lnTo>
                  <a:lnTo>
                    <a:pt x="1554" y="4846"/>
                  </a:lnTo>
                  <a:lnTo>
                    <a:pt x="1546" y="4860"/>
                  </a:lnTo>
                  <a:lnTo>
                    <a:pt x="1536" y="4873"/>
                  </a:lnTo>
                  <a:lnTo>
                    <a:pt x="1525" y="4884"/>
                  </a:lnTo>
                  <a:lnTo>
                    <a:pt x="1512" y="4896"/>
                  </a:lnTo>
                  <a:lnTo>
                    <a:pt x="1497" y="4905"/>
                  </a:lnTo>
                  <a:lnTo>
                    <a:pt x="1482" y="4913"/>
                  </a:lnTo>
                  <a:lnTo>
                    <a:pt x="1465" y="4920"/>
                  </a:lnTo>
                  <a:lnTo>
                    <a:pt x="1447" y="4926"/>
                  </a:lnTo>
                  <a:lnTo>
                    <a:pt x="1427" y="4930"/>
                  </a:lnTo>
                  <a:lnTo>
                    <a:pt x="1405" y="4935"/>
                  </a:lnTo>
                  <a:lnTo>
                    <a:pt x="1383" y="4937"/>
                  </a:lnTo>
                  <a:lnTo>
                    <a:pt x="1360" y="4939"/>
                  </a:lnTo>
                  <a:lnTo>
                    <a:pt x="1336" y="4939"/>
                  </a:lnTo>
                  <a:lnTo>
                    <a:pt x="1311" y="4939"/>
                  </a:lnTo>
                  <a:lnTo>
                    <a:pt x="1286" y="4939"/>
                  </a:lnTo>
                  <a:lnTo>
                    <a:pt x="1258" y="4937"/>
                  </a:lnTo>
                  <a:lnTo>
                    <a:pt x="1231" y="4935"/>
                  </a:lnTo>
                  <a:lnTo>
                    <a:pt x="1202" y="4931"/>
                  </a:lnTo>
                  <a:lnTo>
                    <a:pt x="1173" y="4927"/>
                  </a:lnTo>
                  <a:lnTo>
                    <a:pt x="1143" y="4922"/>
                  </a:lnTo>
                  <a:lnTo>
                    <a:pt x="1082" y="4910"/>
                  </a:lnTo>
                  <a:lnTo>
                    <a:pt x="1019" y="4896"/>
                  </a:lnTo>
                  <a:lnTo>
                    <a:pt x="4528" y="6910"/>
                  </a:lnTo>
                  <a:lnTo>
                    <a:pt x="4532" y="6826"/>
                  </a:lnTo>
                  <a:lnTo>
                    <a:pt x="4545" y="6728"/>
                  </a:lnTo>
                  <a:lnTo>
                    <a:pt x="4564" y="6616"/>
                  </a:lnTo>
                  <a:lnTo>
                    <a:pt x="4592" y="6492"/>
                  </a:lnTo>
                  <a:lnTo>
                    <a:pt x="4625" y="6358"/>
                  </a:lnTo>
                  <a:lnTo>
                    <a:pt x="4666" y="6213"/>
                  </a:lnTo>
                  <a:lnTo>
                    <a:pt x="4713" y="6059"/>
                  </a:lnTo>
                  <a:lnTo>
                    <a:pt x="4764" y="5898"/>
                  </a:lnTo>
                  <a:lnTo>
                    <a:pt x="4822" y="5730"/>
                  </a:lnTo>
                  <a:lnTo>
                    <a:pt x="4884" y="5556"/>
                  </a:lnTo>
                  <a:lnTo>
                    <a:pt x="4951" y="5377"/>
                  </a:lnTo>
                  <a:lnTo>
                    <a:pt x="5022" y="5197"/>
                  </a:lnTo>
                  <a:lnTo>
                    <a:pt x="5097" y="5013"/>
                  </a:lnTo>
                  <a:lnTo>
                    <a:pt x="5175" y="4828"/>
                  </a:lnTo>
                  <a:lnTo>
                    <a:pt x="5257" y="4643"/>
                  </a:lnTo>
                  <a:lnTo>
                    <a:pt x="5341" y="4459"/>
                  </a:lnTo>
                  <a:lnTo>
                    <a:pt x="5428" y="4278"/>
                  </a:lnTo>
                  <a:lnTo>
                    <a:pt x="5517" y="4100"/>
                  </a:lnTo>
                  <a:lnTo>
                    <a:pt x="5606" y="3926"/>
                  </a:lnTo>
                  <a:lnTo>
                    <a:pt x="5697" y="3758"/>
                  </a:lnTo>
                  <a:lnTo>
                    <a:pt x="5790" y="3596"/>
                  </a:lnTo>
                  <a:lnTo>
                    <a:pt x="5882" y="3442"/>
                  </a:lnTo>
                  <a:lnTo>
                    <a:pt x="5975" y="3297"/>
                  </a:lnTo>
                  <a:lnTo>
                    <a:pt x="6067" y="3162"/>
                  </a:lnTo>
                  <a:lnTo>
                    <a:pt x="6159" y="3037"/>
                  </a:lnTo>
                  <a:lnTo>
                    <a:pt x="6250" y="2927"/>
                  </a:lnTo>
                  <a:lnTo>
                    <a:pt x="6340" y="2827"/>
                  </a:lnTo>
                  <a:lnTo>
                    <a:pt x="6427" y="2744"/>
                  </a:lnTo>
                  <a:lnTo>
                    <a:pt x="6514" y="2675"/>
                  </a:lnTo>
                  <a:lnTo>
                    <a:pt x="6596" y="2622"/>
                  </a:lnTo>
                  <a:lnTo>
                    <a:pt x="6677" y="2588"/>
                  </a:lnTo>
                  <a:lnTo>
                    <a:pt x="6754" y="2572"/>
                  </a:lnTo>
                  <a:lnTo>
                    <a:pt x="6864" y="2559"/>
                  </a:lnTo>
                  <a:lnTo>
                    <a:pt x="7027" y="2531"/>
                  </a:lnTo>
                  <a:lnTo>
                    <a:pt x="7238" y="2491"/>
                  </a:lnTo>
                  <a:lnTo>
                    <a:pt x="7496" y="2438"/>
                  </a:lnTo>
                  <a:lnTo>
                    <a:pt x="7794" y="2375"/>
                  </a:lnTo>
                  <a:lnTo>
                    <a:pt x="8131" y="2301"/>
                  </a:lnTo>
                  <a:lnTo>
                    <a:pt x="8501" y="2219"/>
                  </a:lnTo>
                  <a:lnTo>
                    <a:pt x="8903" y="2128"/>
                  </a:lnTo>
                  <a:lnTo>
                    <a:pt x="9783" y="1928"/>
                  </a:lnTo>
                  <a:lnTo>
                    <a:pt x="10743" y="1707"/>
                  </a:lnTo>
                  <a:lnTo>
                    <a:pt x="11753" y="1475"/>
                  </a:lnTo>
                  <a:lnTo>
                    <a:pt x="12785" y="1240"/>
                  </a:lnTo>
                  <a:lnTo>
                    <a:pt x="13299" y="1123"/>
                  </a:lnTo>
                  <a:lnTo>
                    <a:pt x="13807" y="1009"/>
                  </a:lnTo>
                  <a:lnTo>
                    <a:pt x="14306" y="897"/>
                  </a:lnTo>
                  <a:lnTo>
                    <a:pt x="14792" y="789"/>
                  </a:lnTo>
                  <a:lnTo>
                    <a:pt x="15262" y="687"/>
                  </a:lnTo>
                  <a:lnTo>
                    <a:pt x="15711" y="590"/>
                  </a:lnTo>
                  <a:lnTo>
                    <a:pt x="16137" y="501"/>
                  </a:lnTo>
                  <a:lnTo>
                    <a:pt x="16535" y="420"/>
                  </a:lnTo>
                  <a:lnTo>
                    <a:pt x="16902" y="348"/>
                  </a:lnTo>
                  <a:lnTo>
                    <a:pt x="17234" y="286"/>
                  </a:lnTo>
                  <a:lnTo>
                    <a:pt x="17527" y="235"/>
                  </a:lnTo>
                  <a:lnTo>
                    <a:pt x="17779" y="197"/>
                  </a:lnTo>
                  <a:lnTo>
                    <a:pt x="17985" y="170"/>
                  </a:lnTo>
                  <a:lnTo>
                    <a:pt x="18142" y="159"/>
                  </a:lnTo>
                  <a:lnTo>
                    <a:pt x="18246" y="162"/>
                  </a:lnTo>
                  <a:lnTo>
                    <a:pt x="18292" y="183"/>
                  </a:lnTo>
                  <a:lnTo>
                    <a:pt x="18300" y="195"/>
                  </a:lnTo>
                  <a:lnTo>
                    <a:pt x="18307" y="208"/>
                  </a:lnTo>
                  <a:lnTo>
                    <a:pt x="18313" y="222"/>
                  </a:lnTo>
                  <a:lnTo>
                    <a:pt x="18318" y="234"/>
                  </a:lnTo>
                  <a:lnTo>
                    <a:pt x="18333" y="202"/>
                  </a:lnTo>
                  <a:lnTo>
                    <a:pt x="18346" y="170"/>
                  </a:lnTo>
                  <a:lnTo>
                    <a:pt x="18357" y="138"/>
                  </a:lnTo>
                  <a:lnTo>
                    <a:pt x="18366" y="109"/>
                  </a:lnTo>
                  <a:lnTo>
                    <a:pt x="18372" y="85"/>
                  </a:lnTo>
                  <a:lnTo>
                    <a:pt x="18378" y="59"/>
                  </a:lnTo>
                  <a:lnTo>
                    <a:pt x="18384" y="32"/>
                  </a:lnTo>
                  <a:lnTo>
                    <a:pt x="18390" y="0"/>
                  </a:lnTo>
                  <a:lnTo>
                    <a:pt x="18391" y="10"/>
                  </a:lnTo>
                  <a:lnTo>
                    <a:pt x="18393" y="22"/>
                  </a:lnTo>
                  <a:lnTo>
                    <a:pt x="18397" y="55"/>
                  </a:lnTo>
                  <a:lnTo>
                    <a:pt x="18399" y="83"/>
                  </a:lnTo>
                  <a:lnTo>
                    <a:pt x="18400" y="112"/>
                  </a:lnTo>
                  <a:lnTo>
                    <a:pt x="18400" y="139"/>
                  </a:lnTo>
                  <a:lnTo>
                    <a:pt x="18400" y="199"/>
                  </a:lnTo>
                  <a:lnTo>
                    <a:pt x="18400" y="199"/>
                  </a:lnTo>
                  <a:lnTo>
                    <a:pt x="18399" y="229"/>
                  </a:lnTo>
                  <a:lnTo>
                    <a:pt x="18398" y="257"/>
                  </a:lnTo>
                  <a:lnTo>
                    <a:pt x="18395" y="287"/>
                  </a:lnTo>
                  <a:lnTo>
                    <a:pt x="18391" y="321"/>
                  </a:lnTo>
                  <a:lnTo>
                    <a:pt x="18390" y="335"/>
                  </a:lnTo>
                  <a:lnTo>
                    <a:pt x="18387" y="348"/>
                  </a:lnTo>
                  <a:lnTo>
                    <a:pt x="18380" y="351"/>
                  </a:lnTo>
                  <a:lnTo>
                    <a:pt x="18385" y="359"/>
                  </a:lnTo>
                  <a:lnTo>
                    <a:pt x="18380" y="382"/>
                  </a:lnTo>
                  <a:lnTo>
                    <a:pt x="18376" y="402"/>
                  </a:lnTo>
                  <a:lnTo>
                    <a:pt x="18371" y="422"/>
                  </a:lnTo>
                  <a:lnTo>
                    <a:pt x="18366" y="441"/>
                  </a:lnTo>
                  <a:lnTo>
                    <a:pt x="18360" y="463"/>
                  </a:lnTo>
                  <a:lnTo>
                    <a:pt x="18352" y="487"/>
                  </a:lnTo>
                  <a:lnTo>
                    <a:pt x="18341" y="512"/>
                  </a:lnTo>
                  <a:lnTo>
                    <a:pt x="18331" y="537"/>
                  </a:lnTo>
                  <a:lnTo>
                    <a:pt x="18321" y="563"/>
                  </a:lnTo>
                  <a:lnTo>
                    <a:pt x="18309" y="587"/>
                  </a:lnTo>
                  <a:lnTo>
                    <a:pt x="18298" y="608"/>
                  </a:lnTo>
                  <a:lnTo>
                    <a:pt x="18286" y="629"/>
                  </a:lnTo>
                  <a:lnTo>
                    <a:pt x="18271" y="651"/>
                  </a:lnTo>
                  <a:lnTo>
                    <a:pt x="18256" y="674"/>
                  </a:lnTo>
                  <a:lnTo>
                    <a:pt x="18240" y="698"/>
                  </a:lnTo>
                  <a:lnTo>
                    <a:pt x="18224" y="718"/>
                  </a:lnTo>
                  <a:lnTo>
                    <a:pt x="18209" y="736"/>
                  </a:lnTo>
                  <a:lnTo>
                    <a:pt x="18192" y="757"/>
                  </a:lnTo>
                  <a:lnTo>
                    <a:pt x="18175" y="776"/>
                  </a:lnTo>
                  <a:lnTo>
                    <a:pt x="18157" y="794"/>
                  </a:lnTo>
                  <a:lnTo>
                    <a:pt x="18132" y="818"/>
                  </a:lnTo>
                  <a:lnTo>
                    <a:pt x="18103" y="843"/>
                  </a:lnTo>
                  <a:lnTo>
                    <a:pt x="18075" y="867"/>
                  </a:lnTo>
                  <a:lnTo>
                    <a:pt x="18048" y="889"/>
                  </a:lnTo>
                  <a:lnTo>
                    <a:pt x="18018" y="910"/>
                  </a:lnTo>
                  <a:lnTo>
                    <a:pt x="17987" y="931"/>
                  </a:lnTo>
                  <a:lnTo>
                    <a:pt x="17954" y="951"/>
                  </a:lnTo>
                  <a:lnTo>
                    <a:pt x="17924" y="971"/>
                  </a:lnTo>
                  <a:lnTo>
                    <a:pt x="14391" y="3012"/>
                  </a:lnTo>
                  <a:lnTo>
                    <a:pt x="13153" y="3728"/>
                  </a:lnTo>
                  <a:lnTo>
                    <a:pt x="11229" y="4840"/>
                  </a:lnTo>
                  <a:lnTo>
                    <a:pt x="9976" y="5564"/>
                  </a:lnTo>
                  <a:lnTo>
                    <a:pt x="9944" y="5582"/>
                  </a:lnTo>
                  <a:lnTo>
                    <a:pt x="8167" y="6609"/>
                  </a:lnTo>
                  <a:lnTo>
                    <a:pt x="8134" y="6629"/>
                  </a:lnTo>
                  <a:lnTo>
                    <a:pt x="6765" y="7419"/>
                  </a:lnTo>
                  <a:lnTo>
                    <a:pt x="6771" y="7415"/>
                  </a:lnTo>
                  <a:lnTo>
                    <a:pt x="6776" y="7412"/>
                  </a:lnTo>
                  <a:lnTo>
                    <a:pt x="6780" y="7406"/>
                  </a:lnTo>
                  <a:lnTo>
                    <a:pt x="6785" y="7401"/>
                  </a:lnTo>
                  <a:lnTo>
                    <a:pt x="6793" y="7388"/>
                  </a:lnTo>
                  <a:lnTo>
                    <a:pt x="6800" y="7371"/>
                  </a:lnTo>
                  <a:lnTo>
                    <a:pt x="6793" y="7388"/>
                  </a:lnTo>
                  <a:lnTo>
                    <a:pt x="6785" y="7401"/>
                  </a:lnTo>
                  <a:lnTo>
                    <a:pt x="6780" y="7406"/>
                  </a:lnTo>
                  <a:lnTo>
                    <a:pt x="6776" y="7412"/>
                  </a:lnTo>
                  <a:lnTo>
                    <a:pt x="6771" y="7415"/>
                  </a:lnTo>
                  <a:lnTo>
                    <a:pt x="6765" y="7419"/>
                  </a:lnTo>
                  <a:lnTo>
                    <a:pt x="6765" y="7419"/>
                  </a:lnTo>
                  <a:lnTo>
                    <a:pt x="6747" y="7429"/>
                  </a:lnTo>
                  <a:lnTo>
                    <a:pt x="6726" y="7441"/>
                  </a:lnTo>
                  <a:lnTo>
                    <a:pt x="6706" y="7452"/>
                  </a:lnTo>
                  <a:lnTo>
                    <a:pt x="6686" y="7462"/>
                  </a:lnTo>
                  <a:lnTo>
                    <a:pt x="6664" y="7473"/>
                  </a:lnTo>
                  <a:lnTo>
                    <a:pt x="6640" y="7484"/>
                  </a:lnTo>
                  <a:lnTo>
                    <a:pt x="6616" y="7494"/>
                  </a:lnTo>
                  <a:lnTo>
                    <a:pt x="6593" y="7503"/>
                  </a:lnTo>
                  <a:lnTo>
                    <a:pt x="6572" y="7511"/>
                  </a:lnTo>
                  <a:lnTo>
                    <a:pt x="6550" y="7519"/>
                  </a:lnTo>
                  <a:lnTo>
                    <a:pt x="6526" y="7529"/>
                  </a:lnTo>
                  <a:lnTo>
                    <a:pt x="6503" y="7537"/>
                  </a:lnTo>
                  <a:lnTo>
                    <a:pt x="6479" y="7545"/>
                  </a:lnTo>
                  <a:lnTo>
                    <a:pt x="6456" y="7553"/>
                  </a:lnTo>
                  <a:lnTo>
                    <a:pt x="6433" y="7561"/>
                  </a:lnTo>
                  <a:lnTo>
                    <a:pt x="6411" y="7568"/>
                  </a:lnTo>
                  <a:lnTo>
                    <a:pt x="6388" y="7574"/>
                  </a:lnTo>
                  <a:lnTo>
                    <a:pt x="6362" y="7581"/>
                  </a:lnTo>
                  <a:lnTo>
                    <a:pt x="6335" y="7588"/>
                  </a:lnTo>
                  <a:lnTo>
                    <a:pt x="6311" y="7594"/>
                  </a:lnTo>
                  <a:lnTo>
                    <a:pt x="6256" y="7606"/>
                  </a:lnTo>
                  <a:lnTo>
                    <a:pt x="6200" y="7617"/>
                  </a:lnTo>
                  <a:lnTo>
                    <a:pt x="6141" y="7626"/>
                  </a:lnTo>
                  <a:lnTo>
                    <a:pt x="6081" y="7634"/>
                  </a:lnTo>
                  <a:lnTo>
                    <a:pt x="6020" y="7641"/>
                  </a:lnTo>
                  <a:lnTo>
                    <a:pt x="5958" y="7645"/>
                  </a:lnTo>
                  <a:lnTo>
                    <a:pt x="5896" y="7649"/>
                  </a:lnTo>
                  <a:lnTo>
                    <a:pt x="5834" y="7651"/>
                  </a:lnTo>
                  <a:lnTo>
                    <a:pt x="5816" y="7651"/>
                  </a:lnTo>
                  <a:lnTo>
                    <a:pt x="5817" y="7651"/>
                  </a:lnTo>
                  <a:lnTo>
                    <a:pt x="5809" y="7651"/>
                  </a:lnTo>
                  <a:lnTo>
                    <a:pt x="5802" y="7651"/>
                  </a:lnTo>
                  <a:lnTo>
                    <a:pt x="5802" y="7651"/>
                  </a:lnTo>
                  <a:close/>
                </a:path>
              </a:pathLst>
            </a:custGeom>
            <a:solidFill>
              <a:srgbClr val="8180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5999163" y="1812925"/>
              <a:ext cx="5756275" cy="4149725"/>
            </a:xfrm>
            <a:custGeom>
              <a:avLst/>
              <a:gdLst>
                <a:gd name="T0" fmla="*/ 17876 w 18132"/>
                <a:gd name="T1" fmla="*/ 2809 h 10458"/>
                <a:gd name="T2" fmla="*/ 18009 w 18132"/>
                <a:gd name="T3" fmla="*/ 2937 h 10458"/>
                <a:gd name="T4" fmla="*/ 18094 w 18132"/>
                <a:gd name="T5" fmla="*/ 3075 h 10458"/>
                <a:gd name="T6" fmla="*/ 18130 w 18132"/>
                <a:gd name="T7" fmla="*/ 3218 h 10458"/>
                <a:gd name="T8" fmla="*/ 18119 w 18132"/>
                <a:gd name="T9" fmla="*/ 3362 h 10458"/>
                <a:gd name="T10" fmla="*/ 18060 w 18132"/>
                <a:gd name="T11" fmla="*/ 3504 h 10458"/>
                <a:gd name="T12" fmla="*/ 17952 w 18132"/>
                <a:gd name="T13" fmla="*/ 3638 h 10458"/>
                <a:gd name="T14" fmla="*/ 17797 w 18132"/>
                <a:gd name="T15" fmla="*/ 3760 h 10458"/>
                <a:gd name="T16" fmla="*/ 15659 w 18132"/>
                <a:gd name="T17" fmla="*/ 4997 h 10458"/>
                <a:gd name="T18" fmla="*/ 12869 w 18132"/>
                <a:gd name="T19" fmla="*/ 6609 h 10458"/>
                <a:gd name="T20" fmla="*/ 10080 w 18132"/>
                <a:gd name="T21" fmla="*/ 8222 h 10458"/>
                <a:gd name="T22" fmla="*/ 7291 w 18132"/>
                <a:gd name="T23" fmla="*/ 9833 h 10458"/>
                <a:gd name="T24" fmla="*/ 6442 w 18132"/>
                <a:gd name="T25" fmla="*/ 10311 h 10458"/>
                <a:gd name="T26" fmla="*/ 6219 w 18132"/>
                <a:gd name="T27" fmla="*/ 10388 h 10458"/>
                <a:gd name="T28" fmla="*/ 5980 w 18132"/>
                <a:gd name="T29" fmla="*/ 10436 h 10458"/>
                <a:gd name="T30" fmla="*/ 5731 w 18132"/>
                <a:gd name="T31" fmla="*/ 10457 h 10458"/>
                <a:gd name="T32" fmla="*/ 5480 w 18132"/>
                <a:gd name="T33" fmla="*/ 10450 h 10458"/>
                <a:gd name="T34" fmla="*/ 5234 w 18132"/>
                <a:gd name="T35" fmla="*/ 10415 h 10458"/>
                <a:gd name="T36" fmla="*/ 5002 w 18132"/>
                <a:gd name="T37" fmla="*/ 10354 h 10458"/>
                <a:gd name="T38" fmla="*/ 4789 w 18132"/>
                <a:gd name="T39" fmla="*/ 10263 h 10458"/>
                <a:gd name="T40" fmla="*/ 3925 w 18132"/>
                <a:gd name="T41" fmla="*/ 9768 h 10458"/>
                <a:gd name="T42" fmla="*/ 2835 w 18132"/>
                <a:gd name="T43" fmla="*/ 9142 h 10458"/>
                <a:gd name="T44" fmla="*/ 1748 w 18132"/>
                <a:gd name="T45" fmla="*/ 8518 h 10458"/>
                <a:gd name="T46" fmla="*/ 659 w 18132"/>
                <a:gd name="T47" fmla="*/ 7892 h 10458"/>
                <a:gd name="T48" fmla="*/ 256 w 18132"/>
                <a:gd name="T49" fmla="*/ 7649 h 10458"/>
                <a:gd name="T50" fmla="*/ 123 w 18132"/>
                <a:gd name="T51" fmla="*/ 7521 h 10458"/>
                <a:gd name="T52" fmla="*/ 39 w 18132"/>
                <a:gd name="T53" fmla="*/ 7382 h 10458"/>
                <a:gd name="T54" fmla="*/ 2 w 18132"/>
                <a:gd name="T55" fmla="*/ 7239 h 10458"/>
                <a:gd name="T56" fmla="*/ 12 w 18132"/>
                <a:gd name="T57" fmla="*/ 7094 h 10458"/>
                <a:gd name="T58" fmla="*/ 72 w 18132"/>
                <a:gd name="T59" fmla="*/ 6953 h 10458"/>
                <a:gd name="T60" fmla="*/ 179 w 18132"/>
                <a:gd name="T61" fmla="*/ 6820 h 10458"/>
                <a:gd name="T62" fmla="*/ 334 w 18132"/>
                <a:gd name="T63" fmla="*/ 6697 h 10458"/>
                <a:gd name="T64" fmla="*/ 2472 w 18132"/>
                <a:gd name="T65" fmla="*/ 5460 h 10458"/>
                <a:gd name="T66" fmla="*/ 5262 w 18132"/>
                <a:gd name="T67" fmla="*/ 3848 h 10458"/>
                <a:gd name="T68" fmla="*/ 8052 w 18132"/>
                <a:gd name="T69" fmla="*/ 2236 h 10458"/>
                <a:gd name="T70" fmla="*/ 10841 w 18132"/>
                <a:gd name="T71" fmla="*/ 624 h 10458"/>
                <a:gd name="T72" fmla="*/ 11689 w 18132"/>
                <a:gd name="T73" fmla="*/ 146 h 10458"/>
                <a:gd name="T74" fmla="*/ 11912 w 18132"/>
                <a:gd name="T75" fmla="*/ 70 h 10458"/>
                <a:gd name="T76" fmla="*/ 12152 w 18132"/>
                <a:gd name="T77" fmla="*/ 22 h 10458"/>
                <a:gd name="T78" fmla="*/ 12401 w 18132"/>
                <a:gd name="T79" fmla="*/ 1 h 10458"/>
                <a:gd name="T80" fmla="*/ 12652 w 18132"/>
                <a:gd name="T81" fmla="*/ 8 h 10458"/>
                <a:gd name="T82" fmla="*/ 12897 w 18132"/>
                <a:gd name="T83" fmla="*/ 42 h 10458"/>
                <a:gd name="T84" fmla="*/ 13130 w 18132"/>
                <a:gd name="T85" fmla="*/ 104 h 10458"/>
                <a:gd name="T86" fmla="*/ 13342 w 18132"/>
                <a:gd name="T87" fmla="*/ 194 h 10458"/>
                <a:gd name="T88" fmla="*/ 14208 w 18132"/>
                <a:gd name="T89" fmla="*/ 690 h 10458"/>
                <a:gd name="T90" fmla="*/ 15296 w 18132"/>
                <a:gd name="T91" fmla="*/ 1315 h 10458"/>
                <a:gd name="T92" fmla="*/ 16385 w 18132"/>
                <a:gd name="T93" fmla="*/ 1940 h 10458"/>
                <a:gd name="T94" fmla="*/ 17473 w 18132"/>
                <a:gd name="T95" fmla="*/ 2565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132" h="10458">
                  <a:moveTo>
                    <a:pt x="17745" y="2721"/>
                  </a:moveTo>
                  <a:lnTo>
                    <a:pt x="17792" y="2749"/>
                  </a:lnTo>
                  <a:lnTo>
                    <a:pt x="17836" y="2778"/>
                  </a:lnTo>
                  <a:lnTo>
                    <a:pt x="17876" y="2809"/>
                  </a:lnTo>
                  <a:lnTo>
                    <a:pt x="17914" y="2840"/>
                  </a:lnTo>
                  <a:lnTo>
                    <a:pt x="17949" y="2871"/>
                  </a:lnTo>
                  <a:lnTo>
                    <a:pt x="17980" y="2904"/>
                  </a:lnTo>
                  <a:lnTo>
                    <a:pt x="18009" y="2937"/>
                  </a:lnTo>
                  <a:lnTo>
                    <a:pt x="18035" y="2970"/>
                  </a:lnTo>
                  <a:lnTo>
                    <a:pt x="18057" y="3004"/>
                  </a:lnTo>
                  <a:lnTo>
                    <a:pt x="18076" y="3040"/>
                  </a:lnTo>
                  <a:lnTo>
                    <a:pt x="18094" y="3075"/>
                  </a:lnTo>
                  <a:lnTo>
                    <a:pt x="18107" y="3111"/>
                  </a:lnTo>
                  <a:lnTo>
                    <a:pt x="18118" y="3146"/>
                  </a:lnTo>
                  <a:lnTo>
                    <a:pt x="18126" y="3182"/>
                  </a:lnTo>
                  <a:lnTo>
                    <a:pt x="18130" y="3218"/>
                  </a:lnTo>
                  <a:lnTo>
                    <a:pt x="18132" y="3255"/>
                  </a:lnTo>
                  <a:lnTo>
                    <a:pt x="18130" y="3290"/>
                  </a:lnTo>
                  <a:lnTo>
                    <a:pt x="18126" y="3327"/>
                  </a:lnTo>
                  <a:lnTo>
                    <a:pt x="18119" y="3362"/>
                  </a:lnTo>
                  <a:lnTo>
                    <a:pt x="18109" y="3399"/>
                  </a:lnTo>
                  <a:lnTo>
                    <a:pt x="18096" y="3434"/>
                  </a:lnTo>
                  <a:lnTo>
                    <a:pt x="18079" y="3470"/>
                  </a:lnTo>
                  <a:lnTo>
                    <a:pt x="18060" y="3504"/>
                  </a:lnTo>
                  <a:lnTo>
                    <a:pt x="18037" y="3538"/>
                  </a:lnTo>
                  <a:lnTo>
                    <a:pt x="18012" y="3573"/>
                  </a:lnTo>
                  <a:lnTo>
                    <a:pt x="17984" y="3606"/>
                  </a:lnTo>
                  <a:lnTo>
                    <a:pt x="17952" y="3638"/>
                  </a:lnTo>
                  <a:lnTo>
                    <a:pt x="17919" y="3670"/>
                  </a:lnTo>
                  <a:lnTo>
                    <a:pt x="17881" y="3701"/>
                  </a:lnTo>
                  <a:lnTo>
                    <a:pt x="17841" y="3731"/>
                  </a:lnTo>
                  <a:lnTo>
                    <a:pt x="17797" y="3760"/>
                  </a:lnTo>
                  <a:lnTo>
                    <a:pt x="17751" y="3788"/>
                  </a:lnTo>
                  <a:lnTo>
                    <a:pt x="17054" y="4192"/>
                  </a:lnTo>
                  <a:lnTo>
                    <a:pt x="16356" y="4594"/>
                  </a:lnTo>
                  <a:lnTo>
                    <a:pt x="15659" y="4997"/>
                  </a:lnTo>
                  <a:lnTo>
                    <a:pt x="14961" y="5400"/>
                  </a:lnTo>
                  <a:lnTo>
                    <a:pt x="14264" y="5803"/>
                  </a:lnTo>
                  <a:lnTo>
                    <a:pt x="13567" y="6207"/>
                  </a:lnTo>
                  <a:lnTo>
                    <a:pt x="12869" y="6609"/>
                  </a:lnTo>
                  <a:lnTo>
                    <a:pt x="12172" y="7012"/>
                  </a:lnTo>
                  <a:lnTo>
                    <a:pt x="11474" y="7416"/>
                  </a:lnTo>
                  <a:lnTo>
                    <a:pt x="10777" y="7818"/>
                  </a:lnTo>
                  <a:lnTo>
                    <a:pt x="10080" y="8222"/>
                  </a:lnTo>
                  <a:lnTo>
                    <a:pt x="9382" y="8624"/>
                  </a:lnTo>
                  <a:lnTo>
                    <a:pt x="8686" y="9027"/>
                  </a:lnTo>
                  <a:lnTo>
                    <a:pt x="7987" y="9431"/>
                  </a:lnTo>
                  <a:lnTo>
                    <a:pt x="7291" y="9833"/>
                  </a:lnTo>
                  <a:lnTo>
                    <a:pt x="6593" y="10237"/>
                  </a:lnTo>
                  <a:lnTo>
                    <a:pt x="6544" y="10263"/>
                  </a:lnTo>
                  <a:lnTo>
                    <a:pt x="6494" y="10288"/>
                  </a:lnTo>
                  <a:lnTo>
                    <a:pt x="6442" y="10311"/>
                  </a:lnTo>
                  <a:lnTo>
                    <a:pt x="6388" y="10333"/>
                  </a:lnTo>
                  <a:lnTo>
                    <a:pt x="6333" y="10354"/>
                  </a:lnTo>
                  <a:lnTo>
                    <a:pt x="6276" y="10371"/>
                  </a:lnTo>
                  <a:lnTo>
                    <a:pt x="6219" y="10388"/>
                  </a:lnTo>
                  <a:lnTo>
                    <a:pt x="6160" y="10403"/>
                  </a:lnTo>
                  <a:lnTo>
                    <a:pt x="6101" y="10415"/>
                  </a:lnTo>
                  <a:lnTo>
                    <a:pt x="6041" y="10427"/>
                  </a:lnTo>
                  <a:lnTo>
                    <a:pt x="5980" y="10436"/>
                  </a:lnTo>
                  <a:lnTo>
                    <a:pt x="5919" y="10444"/>
                  </a:lnTo>
                  <a:lnTo>
                    <a:pt x="5857" y="10450"/>
                  </a:lnTo>
                  <a:lnTo>
                    <a:pt x="5793" y="10454"/>
                  </a:lnTo>
                  <a:lnTo>
                    <a:pt x="5731" y="10457"/>
                  </a:lnTo>
                  <a:lnTo>
                    <a:pt x="5668" y="10458"/>
                  </a:lnTo>
                  <a:lnTo>
                    <a:pt x="5606" y="10457"/>
                  </a:lnTo>
                  <a:lnTo>
                    <a:pt x="5543" y="10454"/>
                  </a:lnTo>
                  <a:lnTo>
                    <a:pt x="5480" y="10450"/>
                  </a:lnTo>
                  <a:lnTo>
                    <a:pt x="5418" y="10444"/>
                  </a:lnTo>
                  <a:lnTo>
                    <a:pt x="5356" y="10436"/>
                  </a:lnTo>
                  <a:lnTo>
                    <a:pt x="5295" y="10427"/>
                  </a:lnTo>
                  <a:lnTo>
                    <a:pt x="5234" y="10415"/>
                  </a:lnTo>
                  <a:lnTo>
                    <a:pt x="5175" y="10403"/>
                  </a:lnTo>
                  <a:lnTo>
                    <a:pt x="5116" y="10388"/>
                  </a:lnTo>
                  <a:lnTo>
                    <a:pt x="5058" y="10371"/>
                  </a:lnTo>
                  <a:lnTo>
                    <a:pt x="5002" y="10354"/>
                  </a:lnTo>
                  <a:lnTo>
                    <a:pt x="4947" y="10333"/>
                  </a:lnTo>
                  <a:lnTo>
                    <a:pt x="4893" y="10311"/>
                  </a:lnTo>
                  <a:lnTo>
                    <a:pt x="4841" y="10288"/>
                  </a:lnTo>
                  <a:lnTo>
                    <a:pt x="4789" y="10263"/>
                  </a:lnTo>
                  <a:lnTo>
                    <a:pt x="4741" y="10237"/>
                  </a:lnTo>
                  <a:lnTo>
                    <a:pt x="4468" y="10080"/>
                  </a:lnTo>
                  <a:lnTo>
                    <a:pt x="4196" y="9924"/>
                  </a:lnTo>
                  <a:lnTo>
                    <a:pt x="3925" y="9768"/>
                  </a:lnTo>
                  <a:lnTo>
                    <a:pt x="3652" y="9611"/>
                  </a:lnTo>
                  <a:lnTo>
                    <a:pt x="3381" y="9456"/>
                  </a:lnTo>
                  <a:lnTo>
                    <a:pt x="3108" y="9299"/>
                  </a:lnTo>
                  <a:lnTo>
                    <a:pt x="2835" y="9142"/>
                  </a:lnTo>
                  <a:lnTo>
                    <a:pt x="2564" y="8987"/>
                  </a:lnTo>
                  <a:lnTo>
                    <a:pt x="2292" y="8830"/>
                  </a:lnTo>
                  <a:lnTo>
                    <a:pt x="2019" y="8674"/>
                  </a:lnTo>
                  <a:lnTo>
                    <a:pt x="1748" y="8518"/>
                  </a:lnTo>
                  <a:lnTo>
                    <a:pt x="1475" y="8361"/>
                  </a:lnTo>
                  <a:lnTo>
                    <a:pt x="1202" y="8206"/>
                  </a:lnTo>
                  <a:lnTo>
                    <a:pt x="931" y="8049"/>
                  </a:lnTo>
                  <a:lnTo>
                    <a:pt x="659" y="7892"/>
                  </a:lnTo>
                  <a:lnTo>
                    <a:pt x="386" y="7737"/>
                  </a:lnTo>
                  <a:lnTo>
                    <a:pt x="340" y="7708"/>
                  </a:lnTo>
                  <a:lnTo>
                    <a:pt x="296" y="7680"/>
                  </a:lnTo>
                  <a:lnTo>
                    <a:pt x="256" y="7649"/>
                  </a:lnTo>
                  <a:lnTo>
                    <a:pt x="218" y="7618"/>
                  </a:lnTo>
                  <a:lnTo>
                    <a:pt x="184" y="7586"/>
                  </a:lnTo>
                  <a:lnTo>
                    <a:pt x="151" y="7554"/>
                  </a:lnTo>
                  <a:lnTo>
                    <a:pt x="123" y="7521"/>
                  </a:lnTo>
                  <a:lnTo>
                    <a:pt x="97" y="7486"/>
                  </a:lnTo>
                  <a:lnTo>
                    <a:pt x="74" y="7452"/>
                  </a:lnTo>
                  <a:lnTo>
                    <a:pt x="55" y="7418"/>
                  </a:lnTo>
                  <a:lnTo>
                    <a:pt x="39" y="7382"/>
                  </a:lnTo>
                  <a:lnTo>
                    <a:pt x="25" y="7347"/>
                  </a:lnTo>
                  <a:lnTo>
                    <a:pt x="13" y="7311"/>
                  </a:lnTo>
                  <a:lnTo>
                    <a:pt x="6" y="7275"/>
                  </a:lnTo>
                  <a:lnTo>
                    <a:pt x="2" y="7239"/>
                  </a:lnTo>
                  <a:lnTo>
                    <a:pt x="0" y="7203"/>
                  </a:lnTo>
                  <a:lnTo>
                    <a:pt x="1" y="7167"/>
                  </a:lnTo>
                  <a:lnTo>
                    <a:pt x="5" y="7131"/>
                  </a:lnTo>
                  <a:lnTo>
                    <a:pt x="12" y="7094"/>
                  </a:lnTo>
                  <a:lnTo>
                    <a:pt x="23" y="7059"/>
                  </a:lnTo>
                  <a:lnTo>
                    <a:pt x="36" y="7023"/>
                  </a:lnTo>
                  <a:lnTo>
                    <a:pt x="52" y="6988"/>
                  </a:lnTo>
                  <a:lnTo>
                    <a:pt x="72" y="6953"/>
                  </a:lnTo>
                  <a:lnTo>
                    <a:pt x="94" y="6919"/>
                  </a:lnTo>
                  <a:lnTo>
                    <a:pt x="119" y="6885"/>
                  </a:lnTo>
                  <a:lnTo>
                    <a:pt x="148" y="6852"/>
                  </a:lnTo>
                  <a:lnTo>
                    <a:pt x="179" y="6820"/>
                  </a:lnTo>
                  <a:lnTo>
                    <a:pt x="213" y="6788"/>
                  </a:lnTo>
                  <a:lnTo>
                    <a:pt x="250" y="6757"/>
                  </a:lnTo>
                  <a:lnTo>
                    <a:pt x="291" y="6727"/>
                  </a:lnTo>
                  <a:lnTo>
                    <a:pt x="334" y="6697"/>
                  </a:lnTo>
                  <a:lnTo>
                    <a:pt x="380" y="6670"/>
                  </a:lnTo>
                  <a:lnTo>
                    <a:pt x="1077" y="6266"/>
                  </a:lnTo>
                  <a:lnTo>
                    <a:pt x="1775" y="5864"/>
                  </a:lnTo>
                  <a:lnTo>
                    <a:pt x="2472" y="5460"/>
                  </a:lnTo>
                  <a:lnTo>
                    <a:pt x="3170" y="5057"/>
                  </a:lnTo>
                  <a:lnTo>
                    <a:pt x="3867" y="4655"/>
                  </a:lnTo>
                  <a:lnTo>
                    <a:pt x="4564" y="4251"/>
                  </a:lnTo>
                  <a:lnTo>
                    <a:pt x="5262" y="3848"/>
                  </a:lnTo>
                  <a:lnTo>
                    <a:pt x="5959" y="3445"/>
                  </a:lnTo>
                  <a:lnTo>
                    <a:pt x="6657" y="3042"/>
                  </a:lnTo>
                  <a:lnTo>
                    <a:pt x="7354" y="2640"/>
                  </a:lnTo>
                  <a:lnTo>
                    <a:pt x="8052" y="2236"/>
                  </a:lnTo>
                  <a:lnTo>
                    <a:pt x="8749" y="1833"/>
                  </a:lnTo>
                  <a:lnTo>
                    <a:pt x="9446" y="1430"/>
                  </a:lnTo>
                  <a:lnTo>
                    <a:pt x="10144" y="1027"/>
                  </a:lnTo>
                  <a:lnTo>
                    <a:pt x="10841" y="624"/>
                  </a:lnTo>
                  <a:lnTo>
                    <a:pt x="11539" y="221"/>
                  </a:lnTo>
                  <a:lnTo>
                    <a:pt x="11587" y="194"/>
                  </a:lnTo>
                  <a:lnTo>
                    <a:pt x="11638" y="169"/>
                  </a:lnTo>
                  <a:lnTo>
                    <a:pt x="11689" y="146"/>
                  </a:lnTo>
                  <a:lnTo>
                    <a:pt x="11743" y="125"/>
                  </a:lnTo>
                  <a:lnTo>
                    <a:pt x="11799" y="104"/>
                  </a:lnTo>
                  <a:lnTo>
                    <a:pt x="11855" y="86"/>
                  </a:lnTo>
                  <a:lnTo>
                    <a:pt x="11912" y="70"/>
                  </a:lnTo>
                  <a:lnTo>
                    <a:pt x="11971" y="55"/>
                  </a:lnTo>
                  <a:lnTo>
                    <a:pt x="12030" y="42"/>
                  </a:lnTo>
                  <a:lnTo>
                    <a:pt x="12091" y="31"/>
                  </a:lnTo>
                  <a:lnTo>
                    <a:pt x="12152" y="22"/>
                  </a:lnTo>
                  <a:lnTo>
                    <a:pt x="12214" y="14"/>
                  </a:lnTo>
                  <a:lnTo>
                    <a:pt x="12276" y="8"/>
                  </a:lnTo>
                  <a:lnTo>
                    <a:pt x="12338" y="3"/>
                  </a:lnTo>
                  <a:lnTo>
                    <a:pt x="12401" y="1"/>
                  </a:lnTo>
                  <a:lnTo>
                    <a:pt x="12463" y="0"/>
                  </a:lnTo>
                  <a:lnTo>
                    <a:pt x="12527" y="1"/>
                  </a:lnTo>
                  <a:lnTo>
                    <a:pt x="12589" y="3"/>
                  </a:lnTo>
                  <a:lnTo>
                    <a:pt x="12652" y="8"/>
                  </a:lnTo>
                  <a:lnTo>
                    <a:pt x="12714" y="14"/>
                  </a:lnTo>
                  <a:lnTo>
                    <a:pt x="12775" y="22"/>
                  </a:lnTo>
                  <a:lnTo>
                    <a:pt x="12837" y="31"/>
                  </a:lnTo>
                  <a:lnTo>
                    <a:pt x="12897" y="42"/>
                  </a:lnTo>
                  <a:lnTo>
                    <a:pt x="12957" y="55"/>
                  </a:lnTo>
                  <a:lnTo>
                    <a:pt x="13015" y="70"/>
                  </a:lnTo>
                  <a:lnTo>
                    <a:pt x="13073" y="87"/>
                  </a:lnTo>
                  <a:lnTo>
                    <a:pt x="13130" y="104"/>
                  </a:lnTo>
                  <a:lnTo>
                    <a:pt x="13185" y="125"/>
                  </a:lnTo>
                  <a:lnTo>
                    <a:pt x="13238" y="146"/>
                  </a:lnTo>
                  <a:lnTo>
                    <a:pt x="13291" y="169"/>
                  </a:lnTo>
                  <a:lnTo>
                    <a:pt x="13342" y="194"/>
                  </a:lnTo>
                  <a:lnTo>
                    <a:pt x="13391" y="221"/>
                  </a:lnTo>
                  <a:lnTo>
                    <a:pt x="13663" y="377"/>
                  </a:lnTo>
                  <a:lnTo>
                    <a:pt x="13935" y="534"/>
                  </a:lnTo>
                  <a:lnTo>
                    <a:pt x="14208" y="690"/>
                  </a:lnTo>
                  <a:lnTo>
                    <a:pt x="14479" y="846"/>
                  </a:lnTo>
                  <a:lnTo>
                    <a:pt x="14752" y="1002"/>
                  </a:lnTo>
                  <a:lnTo>
                    <a:pt x="15024" y="1159"/>
                  </a:lnTo>
                  <a:lnTo>
                    <a:pt x="15296" y="1315"/>
                  </a:lnTo>
                  <a:lnTo>
                    <a:pt x="15568" y="1471"/>
                  </a:lnTo>
                  <a:lnTo>
                    <a:pt x="15841" y="1627"/>
                  </a:lnTo>
                  <a:lnTo>
                    <a:pt x="16112" y="1784"/>
                  </a:lnTo>
                  <a:lnTo>
                    <a:pt x="16385" y="1940"/>
                  </a:lnTo>
                  <a:lnTo>
                    <a:pt x="16657" y="2096"/>
                  </a:lnTo>
                  <a:lnTo>
                    <a:pt x="16929" y="2252"/>
                  </a:lnTo>
                  <a:lnTo>
                    <a:pt x="17201" y="2409"/>
                  </a:lnTo>
                  <a:lnTo>
                    <a:pt x="17473" y="2565"/>
                  </a:lnTo>
                  <a:lnTo>
                    <a:pt x="17745" y="2721"/>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7"/>
            <p:cNvSpPr>
              <a:spLocks noEditPoints="1"/>
            </p:cNvSpPr>
            <p:nvPr/>
          </p:nvSpPr>
          <p:spPr bwMode="auto">
            <a:xfrm>
              <a:off x="5957888" y="2890838"/>
              <a:ext cx="5840413" cy="3292475"/>
            </a:xfrm>
            <a:custGeom>
              <a:avLst/>
              <a:gdLst>
                <a:gd name="T0" fmla="*/ 18363 w 18395"/>
                <a:gd name="T1" fmla="*/ 544 h 8296"/>
                <a:gd name="T2" fmla="*/ 18304 w 18395"/>
                <a:gd name="T3" fmla="*/ 392 h 8296"/>
                <a:gd name="T4" fmla="*/ 18231 w 18395"/>
                <a:gd name="T5" fmla="*/ 276 h 8296"/>
                <a:gd name="T6" fmla="*/ 18129 w 18395"/>
                <a:gd name="T7" fmla="*/ 164 h 8296"/>
                <a:gd name="T8" fmla="*/ 17983 w 18395"/>
                <a:gd name="T9" fmla="*/ 48 h 8296"/>
                <a:gd name="T10" fmla="*/ 17910 w 18395"/>
                <a:gd name="T11" fmla="*/ 2 h 8296"/>
                <a:gd name="T12" fmla="*/ 17886 w 18395"/>
                <a:gd name="T13" fmla="*/ 1 h 8296"/>
                <a:gd name="T14" fmla="*/ 18006 w 18395"/>
                <a:gd name="T15" fmla="*/ 94 h 8296"/>
                <a:gd name="T16" fmla="*/ 18165 w 18395"/>
                <a:gd name="T17" fmla="*/ 255 h 8296"/>
                <a:gd name="T18" fmla="*/ 18248 w 18395"/>
                <a:gd name="T19" fmla="*/ 431 h 8296"/>
                <a:gd name="T20" fmla="*/ 18256 w 18395"/>
                <a:gd name="T21" fmla="*/ 612 h 8296"/>
                <a:gd name="T22" fmla="*/ 18190 w 18395"/>
                <a:gd name="T23" fmla="*/ 789 h 8296"/>
                <a:gd name="T24" fmla="*/ 18049 w 18395"/>
                <a:gd name="T25" fmla="*/ 955 h 8296"/>
                <a:gd name="T26" fmla="*/ 6723 w 18395"/>
                <a:gd name="T27" fmla="*/ 7522 h 8296"/>
                <a:gd name="T28" fmla="*/ 6463 w 18395"/>
                <a:gd name="T29" fmla="*/ 7639 h 8296"/>
                <a:gd name="T30" fmla="*/ 6171 w 18395"/>
                <a:gd name="T31" fmla="*/ 7712 h 8296"/>
                <a:gd name="T32" fmla="*/ 5861 w 18395"/>
                <a:gd name="T33" fmla="*/ 7742 h 8296"/>
                <a:gd name="T34" fmla="*/ 5548 w 18395"/>
                <a:gd name="T35" fmla="*/ 7729 h 8296"/>
                <a:gd name="T36" fmla="*/ 5246 w 18395"/>
                <a:gd name="T37" fmla="*/ 7673 h 8296"/>
                <a:gd name="T38" fmla="*/ 4971 w 18395"/>
                <a:gd name="T39" fmla="*/ 7573 h 8296"/>
                <a:gd name="T40" fmla="*/ 440 w 18395"/>
                <a:gd name="T41" fmla="*/ 4974 h 8296"/>
                <a:gd name="T42" fmla="*/ 285 w 18395"/>
                <a:gd name="T43" fmla="*/ 4843 h 8296"/>
                <a:gd name="T44" fmla="*/ 184 w 18395"/>
                <a:gd name="T45" fmla="*/ 4701 h 8296"/>
                <a:gd name="T46" fmla="*/ 134 w 18395"/>
                <a:gd name="T47" fmla="*/ 4551 h 8296"/>
                <a:gd name="T48" fmla="*/ 139 w 18395"/>
                <a:gd name="T49" fmla="*/ 4399 h 8296"/>
                <a:gd name="T50" fmla="*/ 195 w 18395"/>
                <a:gd name="T51" fmla="*/ 4250 h 8296"/>
                <a:gd name="T52" fmla="*/ 304 w 18395"/>
                <a:gd name="T53" fmla="*/ 4109 h 8296"/>
                <a:gd name="T54" fmla="*/ 168 w 18395"/>
                <a:gd name="T55" fmla="*/ 4265 h 8296"/>
                <a:gd name="T56" fmla="*/ 100 w 18395"/>
                <a:gd name="T57" fmla="*/ 4375 h 8296"/>
                <a:gd name="T58" fmla="*/ 44 w 18395"/>
                <a:gd name="T59" fmla="*/ 4500 h 8296"/>
                <a:gd name="T60" fmla="*/ 10 w 18395"/>
                <a:gd name="T61" fmla="*/ 4642 h 8296"/>
                <a:gd name="T62" fmla="*/ 1 w 18395"/>
                <a:gd name="T63" fmla="*/ 4801 h 8296"/>
                <a:gd name="T64" fmla="*/ 16 w 18395"/>
                <a:gd name="T65" fmla="*/ 4950 h 8296"/>
                <a:gd name="T66" fmla="*/ 26 w 18395"/>
                <a:gd name="T67" fmla="*/ 5023 h 8296"/>
                <a:gd name="T68" fmla="*/ 81 w 18395"/>
                <a:gd name="T69" fmla="*/ 5166 h 8296"/>
                <a:gd name="T70" fmla="*/ 138 w 18395"/>
                <a:gd name="T71" fmla="*/ 5264 h 8296"/>
                <a:gd name="T72" fmla="*/ 237 w 18395"/>
                <a:gd name="T73" fmla="*/ 5382 h 8296"/>
                <a:gd name="T74" fmla="*/ 378 w 18395"/>
                <a:gd name="T75" fmla="*/ 5501 h 8296"/>
                <a:gd name="T76" fmla="*/ 476 w 18395"/>
                <a:gd name="T77" fmla="*/ 5565 h 8296"/>
                <a:gd name="T78" fmla="*/ 4930 w 18395"/>
                <a:gd name="T79" fmla="*/ 8117 h 8296"/>
                <a:gd name="T80" fmla="*/ 5007 w 18395"/>
                <a:gd name="T81" fmla="*/ 8151 h 8296"/>
                <a:gd name="T82" fmla="*/ 5122 w 18395"/>
                <a:gd name="T83" fmla="*/ 8192 h 8296"/>
                <a:gd name="T84" fmla="*/ 5239 w 18395"/>
                <a:gd name="T85" fmla="*/ 8228 h 8296"/>
                <a:gd name="T86" fmla="*/ 5470 w 18395"/>
                <a:gd name="T87" fmla="*/ 8273 h 8296"/>
                <a:gd name="T88" fmla="*/ 5797 w 18395"/>
                <a:gd name="T89" fmla="*/ 8296 h 8296"/>
                <a:gd name="T90" fmla="*/ 6125 w 18395"/>
                <a:gd name="T91" fmla="*/ 8273 h 8296"/>
                <a:gd name="T92" fmla="*/ 6357 w 18395"/>
                <a:gd name="T93" fmla="*/ 8226 h 8296"/>
                <a:gd name="T94" fmla="*/ 6474 w 18395"/>
                <a:gd name="T95" fmla="*/ 8191 h 8296"/>
                <a:gd name="T96" fmla="*/ 6588 w 18395"/>
                <a:gd name="T97" fmla="*/ 8150 h 8296"/>
                <a:gd name="T98" fmla="*/ 6701 w 18395"/>
                <a:gd name="T99" fmla="*/ 8097 h 8296"/>
                <a:gd name="T100" fmla="*/ 6771 w 18395"/>
                <a:gd name="T101" fmla="*/ 8057 h 8296"/>
                <a:gd name="T102" fmla="*/ 6788 w 18395"/>
                <a:gd name="T103" fmla="*/ 8033 h 8296"/>
                <a:gd name="T104" fmla="*/ 6760 w 18395"/>
                <a:gd name="T105" fmla="*/ 8064 h 8296"/>
                <a:gd name="T106" fmla="*/ 18013 w 18395"/>
                <a:gd name="T107" fmla="*/ 1555 h 8296"/>
                <a:gd name="T108" fmla="*/ 18152 w 18395"/>
                <a:gd name="T109" fmla="*/ 1439 h 8296"/>
                <a:gd name="T110" fmla="*/ 18235 w 18395"/>
                <a:gd name="T111" fmla="*/ 1343 h 8296"/>
                <a:gd name="T112" fmla="*/ 18304 w 18395"/>
                <a:gd name="T113" fmla="*/ 1232 h 8296"/>
                <a:gd name="T114" fmla="*/ 18355 w 18395"/>
                <a:gd name="T115" fmla="*/ 1109 h 8296"/>
                <a:gd name="T116" fmla="*/ 18386 w 18395"/>
                <a:gd name="T117" fmla="*/ 966 h 8296"/>
                <a:gd name="T118" fmla="*/ 18395 w 18395"/>
                <a:gd name="T119" fmla="*/ 785 h 8296"/>
                <a:gd name="T120" fmla="*/ 464 w 18395"/>
                <a:gd name="T121" fmla="*/ 3982 h 8296"/>
                <a:gd name="T122" fmla="*/ 507 w 18395"/>
                <a:gd name="T123" fmla="*/ 3956 h 8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95" h="8296">
                  <a:moveTo>
                    <a:pt x="18388" y="668"/>
                  </a:moveTo>
                  <a:lnTo>
                    <a:pt x="18381" y="626"/>
                  </a:lnTo>
                  <a:lnTo>
                    <a:pt x="18374" y="591"/>
                  </a:lnTo>
                  <a:lnTo>
                    <a:pt x="18369" y="564"/>
                  </a:lnTo>
                  <a:lnTo>
                    <a:pt x="18363" y="544"/>
                  </a:lnTo>
                  <a:lnTo>
                    <a:pt x="18356" y="520"/>
                  </a:lnTo>
                  <a:lnTo>
                    <a:pt x="18347" y="493"/>
                  </a:lnTo>
                  <a:lnTo>
                    <a:pt x="18334" y="459"/>
                  </a:lnTo>
                  <a:lnTo>
                    <a:pt x="18316" y="417"/>
                  </a:lnTo>
                  <a:lnTo>
                    <a:pt x="18304" y="392"/>
                  </a:lnTo>
                  <a:lnTo>
                    <a:pt x="18292" y="369"/>
                  </a:lnTo>
                  <a:lnTo>
                    <a:pt x="18277" y="344"/>
                  </a:lnTo>
                  <a:lnTo>
                    <a:pt x="18260" y="317"/>
                  </a:lnTo>
                  <a:lnTo>
                    <a:pt x="18247" y="296"/>
                  </a:lnTo>
                  <a:lnTo>
                    <a:pt x="18231" y="276"/>
                  </a:lnTo>
                  <a:lnTo>
                    <a:pt x="18214" y="254"/>
                  </a:lnTo>
                  <a:lnTo>
                    <a:pt x="18200" y="236"/>
                  </a:lnTo>
                  <a:lnTo>
                    <a:pt x="18178" y="213"/>
                  </a:lnTo>
                  <a:lnTo>
                    <a:pt x="18155" y="188"/>
                  </a:lnTo>
                  <a:lnTo>
                    <a:pt x="18129" y="164"/>
                  </a:lnTo>
                  <a:lnTo>
                    <a:pt x="18106" y="142"/>
                  </a:lnTo>
                  <a:lnTo>
                    <a:pt x="18079" y="118"/>
                  </a:lnTo>
                  <a:lnTo>
                    <a:pt x="18047" y="94"/>
                  </a:lnTo>
                  <a:lnTo>
                    <a:pt x="18014" y="70"/>
                  </a:lnTo>
                  <a:lnTo>
                    <a:pt x="17983" y="48"/>
                  </a:lnTo>
                  <a:lnTo>
                    <a:pt x="17967" y="37"/>
                  </a:lnTo>
                  <a:lnTo>
                    <a:pt x="17949" y="26"/>
                  </a:lnTo>
                  <a:lnTo>
                    <a:pt x="17930" y="15"/>
                  </a:lnTo>
                  <a:lnTo>
                    <a:pt x="17914" y="5"/>
                  </a:lnTo>
                  <a:lnTo>
                    <a:pt x="17910" y="2"/>
                  </a:lnTo>
                  <a:lnTo>
                    <a:pt x="17905" y="1"/>
                  </a:lnTo>
                  <a:lnTo>
                    <a:pt x="17901" y="0"/>
                  </a:lnTo>
                  <a:lnTo>
                    <a:pt x="17896" y="0"/>
                  </a:lnTo>
                  <a:lnTo>
                    <a:pt x="17890" y="0"/>
                  </a:lnTo>
                  <a:lnTo>
                    <a:pt x="17886" y="1"/>
                  </a:lnTo>
                  <a:lnTo>
                    <a:pt x="17881" y="3"/>
                  </a:lnTo>
                  <a:lnTo>
                    <a:pt x="17875" y="6"/>
                  </a:lnTo>
                  <a:lnTo>
                    <a:pt x="17922" y="34"/>
                  </a:lnTo>
                  <a:lnTo>
                    <a:pt x="17966" y="63"/>
                  </a:lnTo>
                  <a:lnTo>
                    <a:pt x="18006" y="94"/>
                  </a:lnTo>
                  <a:lnTo>
                    <a:pt x="18044" y="125"/>
                  </a:lnTo>
                  <a:lnTo>
                    <a:pt x="18079" y="156"/>
                  </a:lnTo>
                  <a:lnTo>
                    <a:pt x="18110" y="189"/>
                  </a:lnTo>
                  <a:lnTo>
                    <a:pt x="18139" y="222"/>
                  </a:lnTo>
                  <a:lnTo>
                    <a:pt x="18165" y="255"/>
                  </a:lnTo>
                  <a:lnTo>
                    <a:pt x="18187" y="289"/>
                  </a:lnTo>
                  <a:lnTo>
                    <a:pt x="18206" y="325"/>
                  </a:lnTo>
                  <a:lnTo>
                    <a:pt x="18224" y="360"/>
                  </a:lnTo>
                  <a:lnTo>
                    <a:pt x="18237" y="396"/>
                  </a:lnTo>
                  <a:lnTo>
                    <a:pt x="18248" y="431"/>
                  </a:lnTo>
                  <a:lnTo>
                    <a:pt x="18256" y="467"/>
                  </a:lnTo>
                  <a:lnTo>
                    <a:pt x="18260" y="503"/>
                  </a:lnTo>
                  <a:lnTo>
                    <a:pt x="18262" y="540"/>
                  </a:lnTo>
                  <a:lnTo>
                    <a:pt x="18260" y="575"/>
                  </a:lnTo>
                  <a:lnTo>
                    <a:pt x="18256" y="612"/>
                  </a:lnTo>
                  <a:lnTo>
                    <a:pt x="18249" y="647"/>
                  </a:lnTo>
                  <a:lnTo>
                    <a:pt x="18239" y="684"/>
                  </a:lnTo>
                  <a:lnTo>
                    <a:pt x="18226" y="719"/>
                  </a:lnTo>
                  <a:lnTo>
                    <a:pt x="18209" y="755"/>
                  </a:lnTo>
                  <a:lnTo>
                    <a:pt x="18190" y="789"/>
                  </a:lnTo>
                  <a:lnTo>
                    <a:pt x="18167" y="823"/>
                  </a:lnTo>
                  <a:lnTo>
                    <a:pt x="18142" y="858"/>
                  </a:lnTo>
                  <a:lnTo>
                    <a:pt x="18114" y="891"/>
                  </a:lnTo>
                  <a:lnTo>
                    <a:pt x="18082" y="923"/>
                  </a:lnTo>
                  <a:lnTo>
                    <a:pt x="18049" y="955"/>
                  </a:lnTo>
                  <a:lnTo>
                    <a:pt x="18011" y="986"/>
                  </a:lnTo>
                  <a:lnTo>
                    <a:pt x="17971" y="1016"/>
                  </a:lnTo>
                  <a:lnTo>
                    <a:pt x="17927" y="1045"/>
                  </a:lnTo>
                  <a:lnTo>
                    <a:pt x="17881" y="1073"/>
                  </a:lnTo>
                  <a:lnTo>
                    <a:pt x="6723" y="7522"/>
                  </a:lnTo>
                  <a:lnTo>
                    <a:pt x="6674" y="7548"/>
                  </a:lnTo>
                  <a:lnTo>
                    <a:pt x="6624" y="7573"/>
                  </a:lnTo>
                  <a:lnTo>
                    <a:pt x="6572" y="7596"/>
                  </a:lnTo>
                  <a:lnTo>
                    <a:pt x="6518" y="7618"/>
                  </a:lnTo>
                  <a:lnTo>
                    <a:pt x="6463" y="7639"/>
                  </a:lnTo>
                  <a:lnTo>
                    <a:pt x="6406" y="7656"/>
                  </a:lnTo>
                  <a:lnTo>
                    <a:pt x="6349" y="7673"/>
                  </a:lnTo>
                  <a:lnTo>
                    <a:pt x="6291" y="7688"/>
                  </a:lnTo>
                  <a:lnTo>
                    <a:pt x="6231" y="7700"/>
                  </a:lnTo>
                  <a:lnTo>
                    <a:pt x="6171" y="7712"/>
                  </a:lnTo>
                  <a:lnTo>
                    <a:pt x="6110" y="7721"/>
                  </a:lnTo>
                  <a:lnTo>
                    <a:pt x="6049" y="7729"/>
                  </a:lnTo>
                  <a:lnTo>
                    <a:pt x="5987" y="7735"/>
                  </a:lnTo>
                  <a:lnTo>
                    <a:pt x="5923" y="7739"/>
                  </a:lnTo>
                  <a:lnTo>
                    <a:pt x="5861" y="7742"/>
                  </a:lnTo>
                  <a:lnTo>
                    <a:pt x="5798" y="7743"/>
                  </a:lnTo>
                  <a:lnTo>
                    <a:pt x="5736" y="7742"/>
                  </a:lnTo>
                  <a:lnTo>
                    <a:pt x="5673" y="7739"/>
                  </a:lnTo>
                  <a:lnTo>
                    <a:pt x="5610" y="7735"/>
                  </a:lnTo>
                  <a:lnTo>
                    <a:pt x="5548" y="7729"/>
                  </a:lnTo>
                  <a:lnTo>
                    <a:pt x="5486" y="7721"/>
                  </a:lnTo>
                  <a:lnTo>
                    <a:pt x="5425" y="7712"/>
                  </a:lnTo>
                  <a:lnTo>
                    <a:pt x="5364" y="7700"/>
                  </a:lnTo>
                  <a:lnTo>
                    <a:pt x="5305" y="7688"/>
                  </a:lnTo>
                  <a:lnTo>
                    <a:pt x="5246" y="7673"/>
                  </a:lnTo>
                  <a:lnTo>
                    <a:pt x="5188" y="7656"/>
                  </a:lnTo>
                  <a:lnTo>
                    <a:pt x="5132" y="7639"/>
                  </a:lnTo>
                  <a:lnTo>
                    <a:pt x="5077" y="7618"/>
                  </a:lnTo>
                  <a:lnTo>
                    <a:pt x="5023" y="7596"/>
                  </a:lnTo>
                  <a:lnTo>
                    <a:pt x="4971" y="7573"/>
                  </a:lnTo>
                  <a:lnTo>
                    <a:pt x="4919" y="7548"/>
                  </a:lnTo>
                  <a:lnTo>
                    <a:pt x="4871" y="7522"/>
                  </a:lnTo>
                  <a:lnTo>
                    <a:pt x="516" y="5022"/>
                  </a:lnTo>
                  <a:lnTo>
                    <a:pt x="477" y="4998"/>
                  </a:lnTo>
                  <a:lnTo>
                    <a:pt x="440" y="4974"/>
                  </a:lnTo>
                  <a:lnTo>
                    <a:pt x="404" y="4949"/>
                  </a:lnTo>
                  <a:lnTo>
                    <a:pt x="372" y="4924"/>
                  </a:lnTo>
                  <a:lnTo>
                    <a:pt x="341" y="4897"/>
                  </a:lnTo>
                  <a:lnTo>
                    <a:pt x="312" y="4870"/>
                  </a:lnTo>
                  <a:lnTo>
                    <a:pt x="285" y="4843"/>
                  </a:lnTo>
                  <a:lnTo>
                    <a:pt x="261" y="4815"/>
                  </a:lnTo>
                  <a:lnTo>
                    <a:pt x="239" y="4787"/>
                  </a:lnTo>
                  <a:lnTo>
                    <a:pt x="218" y="4759"/>
                  </a:lnTo>
                  <a:lnTo>
                    <a:pt x="200" y="4729"/>
                  </a:lnTo>
                  <a:lnTo>
                    <a:pt x="184" y="4701"/>
                  </a:lnTo>
                  <a:lnTo>
                    <a:pt x="170" y="4671"/>
                  </a:lnTo>
                  <a:lnTo>
                    <a:pt x="157" y="4641"/>
                  </a:lnTo>
                  <a:lnTo>
                    <a:pt x="148" y="4611"/>
                  </a:lnTo>
                  <a:lnTo>
                    <a:pt x="140" y="4582"/>
                  </a:lnTo>
                  <a:lnTo>
                    <a:pt x="134" y="4551"/>
                  </a:lnTo>
                  <a:lnTo>
                    <a:pt x="131" y="4521"/>
                  </a:lnTo>
                  <a:lnTo>
                    <a:pt x="130" y="4490"/>
                  </a:lnTo>
                  <a:lnTo>
                    <a:pt x="131" y="4459"/>
                  </a:lnTo>
                  <a:lnTo>
                    <a:pt x="133" y="4429"/>
                  </a:lnTo>
                  <a:lnTo>
                    <a:pt x="139" y="4399"/>
                  </a:lnTo>
                  <a:lnTo>
                    <a:pt x="146" y="4369"/>
                  </a:lnTo>
                  <a:lnTo>
                    <a:pt x="155" y="4339"/>
                  </a:lnTo>
                  <a:lnTo>
                    <a:pt x="165" y="4309"/>
                  </a:lnTo>
                  <a:lnTo>
                    <a:pt x="179" y="4280"/>
                  </a:lnTo>
                  <a:lnTo>
                    <a:pt x="195" y="4250"/>
                  </a:lnTo>
                  <a:lnTo>
                    <a:pt x="212" y="4221"/>
                  </a:lnTo>
                  <a:lnTo>
                    <a:pt x="232" y="4193"/>
                  </a:lnTo>
                  <a:lnTo>
                    <a:pt x="254" y="4164"/>
                  </a:lnTo>
                  <a:lnTo>
                    <a:pt x="278" y="4137"/>
                  </a:lnTo>
                  <a:lnTo>
                    <a:pt x="304" y="4109"/>
                  </a:lnTo>
                  <a:lnTo>
                    <a:pt x="273" y="4139"/>
                  </a:lnTo>
                  <a:lnTo>
                    <a:pt x="242" y="4172"/>
                  </a:lnTo>
                  <a:lnTo>
                    <a:pt x="212" y="4206"/>
                  </a:lnTo>
                  <a:lnTo>
                    <a:pt x="182" y="4245"/>
                  </a:lnTo>
                  <a:lnTo>
                    <a:pt x="168" y="4265"/>
                  </a:lnTo>
                  <a:lnTo>
                    <a:pt x="153" y="4285"/>
                  </a:lnTo>
                  <a:lnTo>
                    <a:pt x="139" y="4306"/>
                  </a:lnTo>
                  <a:lnTo>
                    <a:pt x="125" y="4329"/>
                  </a:lnTo>
                  <a:lnTo>
                    <a:pt x="112" y="4351"/>
                  </a:lnTo>
                  <a:lnTo>
                    <a:pt x="100" y="4375"/>
                  </a:lnTo>
                  <a:lnTo>
                    <a:pt x="87" y="4397"/>
                  </a:lnTo>
                  <a:lnTo>
                    <a:pt x="76" y="4423"/>
                  </a:lnTo>
                  <a:lnTo>
                    <a:pt x="65" y="4448"/>
                  </a:lnTo>
                  <a:lnTo>
                    <a:pt x="55" y="4474"/>
                  </a:lnTo>
                  <a:lnTo>
                    <a:pt x="44" y="4500"/>
                  </a:lnTo>
                  <a:lnTo>
                    <a:pt x="36" y="4527"/>
                  </a:lnTo>
                  <a:lnTo>
                    <a:pt x="28" y="4555"/>
                  </a:lnTo>
                  <a:lnTo>
                    <a:pt x="21" y="4584"/>
                  </a:lnTo>
                  <a:lnTo>
                    <a:pt x="15" y="4612"/>
                  </a:lnTo>
                  <a:lnTo>
                    <a:pt x="10" y="4642"/>
                  </a:lnTo>
                  <a:lnTo>
                    <a:pt x="5" y="4673"/>
                  </a:lnTo>
                  <a:lnTo>
                    <a:pt x="3" y="4704"/>
                  </a:lnTo>
                  <a:lnTo>
                    <a:pt x="1" y="4736"/>
                  </a:lnTo>
                  <a:lnTo>
                    <a:pt x="0" y="4768"/>
                  </a:lnTo>
                  <a:lnTo>
                    <a:pt x="1" y="4801"/>
                  </a:lnTo>
                  <a:lnTo>
                    <a:pt x="2" y="4835"/>
                  </a:lnTo>
                  <a:lnTo>
                    <a:pt x="5" y="4870"/>
                  </a:lnTo>
                  <a:lnTo>
                    <a:pt x="10" y="4905"/>
                  </a:lnTo>
                  <a:lnTo>
                    <a:pt x="12" y="4928"/>
                  </a:lnTo>
                  <a:lnTo>
                    <a:pt x="16" y="4950"/>
                  </a:lnTo>
                  <a:lnTo>
                    <a:pt x="17" y="4970"/>
                  </a:lnTo>
                  <a:lnTo>
                    <a:pt x="18" y="4990"/>
                  </a:lnTo>
                  <a:lnTo>
                    <a:pt x="20" y="5001"/>
                  </a:lnTo>
                  <a:lnTo>
                    <a:pt x="24" y="5013"/>
                  </a:lnTo>
                  <a:lnTo>
                    <a:pt x="26" y="5023"/>
                  </a:lnTo>
                  <a:lnTo>
                    <a:pt x="30" y="5033"/>
                  </a:lnTo>
                  <a:lnTo>
                    <a:pt x="41" y="5070"/>
                  </a:lnTo>
                  <a:lnTo>
                    <a:pt x="54" y="5105"/>
                  </a:lnTo>
                  <a:lnTo>
                    <a:pt x="67" y="5137"/>
                  </a:lnTo>
                  <a:lnTo>
                    <a:pt x="81" y="5166"/>
                  </a:lnTo>
                  <a:lnTo>
                    <a:pt x="94" y="5191"/>
                  </a:lnTo>
                  <a:lnTo>
                    <a:pt x="105" y="5212"/>
                  </a:lnTo>
                  <a:lnTo>
                    <a:pt x="116" y="5229"/>
                  </a:lnTo>
                  <a:lnTo>
                    <a:pt x="123" y="5241"/>
                  </a:lnTo>
                  <a:lnTo>
                    <a:pt x="138" y="5264"/>
                  </a:lnTo>
                  <a:lnTo>
                    <a:pt x="156" y="5290"/>
                  </a:lnTo>
                  <a:lnTo>
                    <a:pt x="173" y="5311"/>
                  </a:lnTo>
                  <a:lnTo>
                    <a:pt x="188" y="5330"/>
                  </a:lnTo>
                  <a:lnTo>
                    <a:pt x="210" y="5355"/>
                  </a:lnTo>
                  <a:lnTo>
                    <a:pt x="237" y="5382"/>
                  </a:lnTo>
                  <a:lnTo>
                    <a:pt x="262" y="5407"/>
                  </a:lnTo>
                  <a:lnTo>
                    <a:pt x="287" y="5430"/>
                  </a:lnTo>
                  <a:lnTo>
                    <a:pt x="315" y="5454"/>
                  </a:lnTo>
                  <a:lnTo>
                    <a:pt x="346" y="5478"/>
                  </a:lnTo>
                  <a:lnTo>
                    <a:pt x="378" y="5501"/>
                  </a:lnTo>
                  <a:lnTo>
                    <a:pt x="408" y="5523"/>
                  </a:lnTo>
                  <a:lnTo>
                    <a:pt x="424" y="5533"/>
                  </a:lnTo>
                  <a:lnTo>
                    <a:pt x="441" y="5545"/>
                  </a:lnTo>
                  <a:lnTo>
                    <a:pt x="460" y="5555"/>
                  </a:lnTo>
                  <a:lnTo>
                    <a:pt x="476" y="5565"/>
                  </a:lnTo>
                  <a:lnTo>
                    <a:pt x="476" y="5565"/>
                  </a:lnTo>
                  <a:lnTo>
                    <a:pt x="4831" y="8065"/>
                  </a:lnTo>
                  <a:lnTo>
                    <a:pt x="4866" y="8085"/>
                  </a:lnTo>
                  <a:lnTo>
                    <a:pt x="4900" y="8102"/>
                  </a:lnTo>
                  <a:lnTo>
                    <a:pt x="4930" y="8117"/>
                  </a:lnTo>
                  <a:lnTo>
                    <a:pt x="4955" y="8128"/>
                  </a:lnTo>
                  <a:lnTo>
                    <a:pt x="4977" y="8138"/>
                  </a:lnTo>
                  <a:lnTo>
                    <a:pt x="4993" y="8145"/>
                  </a:lnTo>
                  <a:lnTo>
                    <a:pt x="5003" y="8150"/>
                  </a:lnTo>
                  <a:lnTo>
                    <a:pt x="5007" y="8151"/>
                  </a:lnTo>
                  <a:lnTo>
                    <a:pt x="5029" y="8159"/>
                  </a:lnTo>
                  <a:lnTo>
                    <a:pt x="5050" y="8167"/>
                  </a:lnTo>
                  <a:lnTo>
                    <a:pt x="5075" y="8175"/>
                  </a:lnTo>
                  <a:lnTo>
                    <a:pt x="5098" y="8184"/>
                  </a:lnTo>
                  <a:lnTo>
                    <a:pt x="5122" y="8192"/>
                  </a:lnTo>
                  <a:lnTo>
                    <a:pt x="5146" y="8200"/>
                  </a:lnTo>
                  <a:lnTo>
                    <a:pt x="5169" y="8207"/>
                  </a:lnTo>
                  <a:lnTo>
                    <a:pt x="5190" y="8214"/>
                  </a:lnTo>
                  <a:lnTo>
                    <a:pt x="5214" y="8221"/>
                  </a:lnTo>
                  <a:lnTo>
                    <a:pt x="5239" y="8228"/>
                  </a:lnTo>
                  <a:lnTo>
                    <a:pt x="5264" y="8234"/>
                  </a:lnTo>
                  <a:lnTo>
                    <a:pt x="5287" y="8240"/>
                  </a:lnTo>
                  <a:lnTo>
                    <a:pt x="5346" y="8253"/>
                  </a:lnTo>
                  <a:lnTo>
                    <a:pt x="5407" y="8264"/>
                  </a:lnTo>
                  <a:lnTo>
                    <a:pt x="5470" y="8273"/>
                  </a:lnTo>
                  <a:lnTo>
                    <a:pt x="5535" y="8281"/>
                  </a:lnTo>
                  <a:lnTo>
                    <a:pt x="5600" y="8288"/>
                  </a:lnTo>
                  <a:lnTo>
                    <a:pt x="5666" y="8293"/>
                  </a:lnTo>
                  <a:lnTo>
                    <a:pt x="5731" y="8296"/>
                  </a:lnTo>
                  <a:lnTo>
                    <a:pt x="5797" y="8296"/>
                  </a:lnTo>
                  <a:lnTo>
                    <a:pt x="5862" y="8296"/>
                  </a:lnTo>
                  <a:lnTo>
                    <a:pt x="5929" y="8293"/>
                  </a:lnTo>
                  <a:lnTo>
                    <a:pt x="5995" y="8288"/>
                  </a:lnTo>
                  <a:lnTo>
                    <a:pt x="6060" y="8281"/>
                  </a:lnTo>
                  <a:lnTo>
                    <a:pt x="6125" y="8273"/>
                  </a:lnTo>
                  <a:lnTo>
                    <a:pt x="6187" y="8264"/>
                  </a:lnTo>
                  <a:lnTo>
                    <a:pt x="6248" y="8253"/>
                  </a:lnTo>
                  <a:lnTo>
                    <a:pt x="6306" y="8239"/>
                  </a:lnTo>
                  <a:lnTo>
                    <a:pt x="6330" y="8233"/>
                  </a:lnTo>
                  <a:lnTo>
                    <a:pt x="6357" y="8226"/>
                  </a:lnTo>
                  <a:lnTo>
                    <a:pt x="6383" y="8220"/>
                  </a:lnTo>
                  <a:lnTo>
                    <a:pt x="6406" y="8213"/>
                  </a:lnTo>
                  <a:lnTo>
                    <a:pt x="6428" y="8206"/>
                  </a:lnTo>
                  <a:lnTo>
                    <a:pt x="6451" y="8199"/>
                  </a:lnTo>
                  <a:lnTo>
                    <a:pt x="6474" y="8191"/>
                  </a:lnTo>
                  <a:lnTo>
                    <a:pt x="6498" y="8182"/>
                  </a:lnTo>
                  <a:lnTo>
                    <a:pt x="6521" y="8174"/>
                  </a:lnTo>
                  <a:lnTo>
                    <a:pt x="6545" y="8166"/>
                  </a:lnTo>
                  <a:lnTo>
                    <a:pt x="6567" y="8158"/>
                  </a:lnTo>
                  <a:lnTo>
                    <a:pt x="6588" y="8150"/>
                  </a:lnTo>
                  <a:lnTo>
                    <a:pt x="6611" y="8140"/>
                  </a:lnTo>
                  <a:lnTo>
                    <a:pt x="6635" y="8129"/>
                  </a:lnTo>
                  <a:lnTo>
                    <a:pt x="6659" y="8118"/>
                  </a:lnTo>
                  <a:lnTo>
                    <a:pt x="6681" y="8107"/>
                  </a:lnTo>
                  <a:lnTo>
                    <a:pt x="6701" y="8097"/>
                  </a:lnTo>
                  <a:lnTo>
                    <a:pt x="6721" y="8086"/>
                  </a:lnTo>
                  <a:lnTo>
                    <a:pt x="6742" y="8075"/>
                  </a:lnTo>
                  <a:lnTo>
                    <a:pt x="6760" y="8064"/>
                  </a:lnTo>
                  <a:lnTo>
                    <a:pt x="6766" y="8062"/>
                  </a:lnTo>
                  <a:lnTo>
                    <a:pt x="6771" y="8057"/>
                  </a:lnTo>
                  <a:lnTo>
                    <a:pt x="6775" y="8053"/>
                  </a:lnTo>
                  <a:lnTo>
                    <a:pt x="6780" y="8047"/>
                  </a:lnTo>
                  <a:lnTo>
                    <a:pt x="6788" y="8033"/>
                  </a:lnTo>
                  <a:lnTo>
                    <a:pt x="6795" y="8017"/>
                  </a:lnTo>
                  <a:lnTo>
                    <a:pt x="6788" y="8033"/>
                  </a:lnTo>
                  <a:lnTo>
                    <a:pt x="6780" y="8047"/>
                  </a:lnTo>
                  <a:lnTo>
                    <a:pt x="6775" y="8053"/>
                  </a:lnTo>
                  <a:lnTo>
                    <a:pt x="6771" y="8057"/>
                  </a:lnTo>
                  <a:lnTo>
                    <a:pt x="6766" y="8062"/>
                  </a:lnTo>
                  <a:lnTo>
                    <a:pt x="6760" y="8064"/>
                  </a:lnTo>
                  <a:lnTo>
                    <a:pt x="11224" y="5485"/>
                  </a:lnTo>
                  <a:lnTo>
                    <a:pt x="17919" y="1616"/>
                  </a:lnTo>
                  <a:lnTo>
                    <a:pt x="17949" y="1598"/>
                  </a:lnTo>
                  <a:lnTo>
                    <a:pt x="17982" y="1577"/>
                  </a:lnTo>
                  <a:lnTo>
                    <a:pt x="18013" y="1555"/>
                  </a:lnTo>
                  <a:lnTo>
                    <a:pt x="18043" y="1535"/>
                  </a:lnTo>
                  <a:lnTo>
                    <a:pt x="18070" y="1513"/>
                  </a:lnTo>
                  <a:lnTo>
                    <a:pt x="18098" y="1488"/>
                  </a:lnTo>
                  <a:lnTo>
                    <a:pt x="18127" y="1463"/>
                  </a:lnTo>
                  <a:lnTo>
                    <a:pt x="18152" y="1439"/>
                  </a:lnTo>
                  <a:lnTo>
                    <a:pt x="18170" y="1422"/>
                  </a:lnTo>
                  <a:lnTo>
                    <a:pt x="18187" y="1402"/>
                  </a:lnTo>
                  <a:lnTo>
                    <a:pt x="18204" y="1383"/>
                  </a:lnTo>
                  <a:lnTo>
                    <a:pt x="18219" y="1363"/>
                  </a:lnTo>
                  <a:lnTo>
                    <a:pt x="18235" y="1343"/>
                  </a:lnTo>
                  <a:lnTo>
                    <a:pt x="18251" y="1320"/>
                  </a:lnTo>
                  <a:lnTo>
                    <a:pt x="18266" y="1296"/>
                  </a:lnTo>
                  <a:lnTo>
                    <a:pt x="18281" y="1274"/>
                  </a:lnTo>
                  <a:lnTo>
                    <a:pt x="18293" y="1254"/>
                  </a:lnTo>
                  <a:lnTo>
                    <a:pt x="18304" y="1232"/>
                  </a:lnTo>
                  <a:lnTo>
                    <a:pt x="18316" y="1208"/>
                  </a:lnTo>
                  <a:lnTo>
                    <a:pt x="18326" y="1184"/>
                  </a:lnTo>
                  <a:lnTo>
                    <a:pt x="18336" y="1159"/>
                  </a:lnTo>
                  <a:lnTo>
                    <a:pt x="18347" y="1133"/>
                  </a:lnTo>
                  <a:lnTo>
                    <a:pt x="18355" y="1109"/>
                  </a:lnTo>
                  <a:lnTo>
                    <a:pt x="18361" y="1087"/>
                  </a:lnTo>
                  <a:lnTo>
                    <a:pt x="18367" y="1060"/>
                  </a:lnTo>
                  <a:lnTo>
                    <a:pt x="18374" y="1033"/>
                  </a:lnTo>
                  <a:lnTo>
                    <a:pt x="18380" y="1003"/>
                  </a:lnTo>
                  <a:lnTo>
                    <a:pt x="18386" y="966"/>
                  </a:lnTo>
                  <a:lnTo>
                    <a:pt x="18390" y="933"/>
                  </a:lnTo>
                  <a:lnTo>
                    <a:pt x="18393" y="904"/>
                  </a:lnTo>
                  <a:lnTo>
                    <a:pt x="18394" y="874"/>
                  </a:lnTo>
                  <a:lnTo>
                    <a:pt x="18395" y="844"/>
                  </a:lnTo>
                  <a:lnTo>
                    <a:pt x="18395" y="785"/>
                  </a:lnTo>
                  <a:lnTo>
                    <a:pt x="18395" y="757"/>
                  </a:lnTo>
                  <a:lnTo>
                    <a:pt x="18394" y="730"/>
                  </a:lnTo>
                  <a:lnTo>
                    <a:pt x="18392" y="700"/>
                  </a:lnTo>
                  <a:lnTo>
                    <a:pt x="18388" y="668"/>
                  </a:lnTo>
                  <a:close/>
                  <a:moveTo>
                    <a:pt x="464" y="3982"/>
                  </a:moveTo>
                  <a:lnTo>
                    <a:pt x="476" y="3975"/>
                  </a:lnTo>
                  <a:lnTo>
                    <a:pt x="487" y="3969"/>
                  </a:lnTo>
                  <a:lnTo>
                    <a:pt x="499" y="3962"/>
                  </a:lnTo>
                  <a:lnTo>
                    <a:pt x="510" y="3955"/>
                  </a:lnTo>
                  <a:lnTo>
                    <a:pt x="507" y="3956"/>
                  </a:lnTo>
                  <a:lnTo>
                    <a:pt x="498" y="3962"/>
                  </a:lnTo>
                  <a:lnTo>
                    <a:pt x="484" y="3970"/>
                  </a:lnTo>
                  <a:lnTo>
                    <a:pt x="464" y="3982"/>
                  </a:lnTo>
                  <a:close/>
                </a:path>
              </a:pathLst>
            </a:custGeom>
            <a:solidFill>
              <a:srgbClr val="38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8"/>
            <p:cNvSpPr>
              <a:spLocks/>
            </p:cNvSpPr>
            <p:nvPr/>
          </p:nvSpPr>
          <p:spPr bwMode="auto">
            <a:xfrm>
              <a:off x="10425113" y="2409825"/>
              <a:ext cx="385763" cy="277813"/>
            </a:xfrm>
            <a:custGeom>
              <a:avLst/>
              <a:gdLst>
                <a:gd name="T0" fmla="*/ 1185 w 1216"/>
                <a:gd name="T1" fmla="*/ 573 h 698"/>
                <a:gd name="T2" fmla="*/ 1200 w 1216"/>
                <a:gd name="T3" fmla="*/ 586 h 698"/>
                <a:gd name="T4" fmla="*/ 1211 w 1216"/>
                <a:gd name="T5" fmla="*/ 599 h 698"/>
                <a:gd name="T6" fmla="*/ 1215 w 1216"/>
                <a:gd name="T7" fmla="*/ 614 h 698"/>
                <a:gd name="T8" fmla="*/ 1215 w 1216"/>
                <a:gd name="T9" fmla="*/ 629 h 698"/>
                <a:gd name="T10" fmla="*/ 1211 w 1216"/>
                <a:gd name="T11" fmla="*/ 643 h 698"/>
                <a:gd name="T12" fmla="*/ 1201 w 1216"/>
                <a:gd name="T13" fmla="*/ 657 h 698"/>
                <a:gd name="T14" fmla="*/ 1187 w 1216"/>
                <a:gd name="T15" fmla="*/ 670 h 698"/>
                <a:gd name="T16" fmla="*/ 1167 w 1216"/>
                <a:gd name="T17" fmla="*/ 681 h 698"/>
                <a:gd name="T18" fmla="*/ 1145 w 1216"/>
                <a:gd name="T19" fmla="*/ 690 h 698"/>
                <a:gd name="T20" fmla="*/ 1121 w 1216"/>
                <a:gd name="T21" fmla="*/ 695 h 698"/>
                <a:gd name="T22" fmla="*/ 1096 w 1216"/>
                <a:gd name="T23" fmla="*/ 698 h 698"/>
                <a:gd name="T24" fmla="*/ 1070 w 1216"/>
                <a:gd name="T25" fmla="*/ 698 h 698"/>
                <a:gd name="T26" fmla="*/ 1045 w 1216"/>
                <a:gd name="T27" fmla="*/ 695 h 698"/>
                <a:gd name="T28" fmla="*/ 1021 w 1216"/>
                <a:gd name="T29" fmla="*/ 690 h 698"/>
                <a:gd name="T30" fmla="*/ 998 w 1216"/>
                <a:gd name="T31" fmla="*/ 681 h 698"/>
                <a:gd name="T32" fmla="*/ 40 w 1216"/>
                <a:gd name="T33" fmla="*/ 132 h 698"/>
                <a:gd name="T34" fmla="*/ 23 w 1216"/>
                <a:gd name="T35" fmla="*/ 119 h 698"/>
                <a:gd name="T36" fmla="*/ 10 w 1216"/>
                <a:gd name="T37" fmla="*/ 105 h 698"/>
                <a:gd name="T38" fmla="*/ 2 w 1216"/>
                <a:gd name="T39" fmla="*/ 92 h 698"/>
                <a:gd name="T40" fmla="*/ 0 w 1216"/>
                <a:gd name="T41" fmla="*/ 77 h 698"/>
                <a:gd name="T42" fmla="*/ 2 w 1216"/>
                <a:gd name="T43" fmla="*/ 62 h 698"/>
                <a:gd name="T44" fmla="*/ 10 w 1216"/>
                <a:gd name="T45" fmla="*/ 48 h 698"/>
                <a:gd name="T46" fmla="*/ 22 w 1216"/>
                <a:gd name="T47" fmla="*/ 34 h 698"/>
                <a:gd name="T48" fmla="*/ 39 w 1216"/>
                <a:gd name="T49" fmla="*/ 22 h 698"/>
                <a:gd name="T50" fmla="*/ 60 w 1216"/>
                <a:gd name="T51" fmla="*/ 13 h 698"/>
                <a:gd name="T52" fmla="*/ 83 w 1216"/>
                <a:gd name="T53" fmla="*/ 5 h 698"/>
                <a:gd name="T54" fmla="*/ 108 w 1216"/>
                <a:gd name="T55" fmla="*/ 1 h 698"/>
                <a:gd name="T56" fmla="*/ 133 w 1216"/>
                <a:gd name="T57" fmla="*/ 0 h 698"/>
                <a:gd name="T58" fmla="*/ 158 w 1216"/>
                <a:gd name="T59" fmla="*/ 1 h 698"/>
                <a:gd name="T60" fmla="*/ 184 w 1216"/>
                <a:gd name="T61" fmla="*/ 5 h 698"/>
                <a:gd name="T62" fmla="*/ 207 w 1216"/>
                <a:gd name="T63" fmla="*/ 13 h 698"/>
                <a:gd name="T64" fmla="*/ 229 w 1216"/>
                <a:gd name="T65" fmla="*/ 2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6" h="698">
                  <a:moveTo>
                    <a:pt x="1176" y="566"/>
                  </a:moveTo>
                  <a:lnTo>
                    <a:pt x="1185" y="573"/>
                  </a:lnTo>
                  <a:lnTo>
                    <a:pt x="1193" y="579"/>
                  </a:lnTo>
                  <a:lnTo>
                    <a:pt x="1200" y="586"/>
                  </a:lnTo>
                  <a:lnTo>
                    <a:pt x="1206" y="592"/>
                  </a:lnTo>
                  <a:lnTo>
                    <a:pt x="1211" y="599"/>
                  </a:lnTo>
                  <a:lnTo>
                    <a:pt x="1214" y="606"/>
                  </a:lnTo>
                  <a:lnTo>
                    <a:pt x="1215" y="614"/>
                  </a:lnTo>
                  <a:lnTo>
                    <a:pt x="1216" y="621"/>
                  </a:lnTo>
                  <a:lnTo>
                    <a:pt x="1215" y="629"/>
                  </a:lnTo>
                  <a:lnTo>
                    <a:pt x="1214" y="636"/>
                  </a:lnTo>
                  <a:lnTo>
                    <a:pt x="1211" y="643"/>
                  </a:lnTo>
                  <a:lnTo>
                    <a:pt x="1206" y="651"/>
                  </a:lnTo>
                  <a:lnTo>
                    <a:pt x="1201" y="657"/>
                  </a:lnTo>
                  <a:lnTo>
                    <a:pt x="1195" y="663"/>
                  </a:lnTo>
                  <a:lnTo>
                    <a:pt x="1187" y="670"/>
                  </a:lnTo>
                  <a:lnTo>
                    <a:pt x="1177" y="676"/>
                  </a:lnTo>
                  <a:lnTo>
                    <a:pt x="1167" y="681"/>
                  </a:lnTo>
                  <a:lnTo>
                    <a:pt x="1157" y="685"/>
                  </a:lnTo>
                  <a:lnTo>
                    <a:pt x="1145" y="690"/>
                  </a:lnTo>
                  <a:lnTo>
                    <a:pt x="1134" y="693"/>
                  </a:lnTo>
                  <a:lnTo>
                    <a:pt x="1121" y="695"/>
                  </a:lnTo>
                  <a:lnTo>
                    <a:pt x="1108" y="697"/>
                  </a:lnTo>
                  <a:lnTo>
                    <a:pt x="1096" y="698"/>
                  </a:lnTo>
                  <a:lnTo>
                    <a:pt x="1083" y="698"/>
                  </a:lnTo>
                  <a:lnTo>
                    <a:pt x="1070" y="698"/>
                  </a:lnTo>
                  <a:lnTo>
                    <a:pt x="1058" y="697"/>
                  </a:lnTo>
                  <a:lnTo>
                    <a:pt x="1045" y="695"/>
                  </a:lnTo>
                  <a:lnTo>
                    <a:pt x="1032" y="693"/>
                  </a:lnTo>
                  <a:lnTo>
                    <a:pt x="1021" y="690"/>
                  </a:lnTo>
                  <a:lnTo>
                    <a:pt x="1009" y="685"/>
                  </a:lnTo>
                  <a:lnTo>
                    <a:pt x="998" y="681"/>
                  </a:lnTo>
                  <a:lnTo>
                    <a:pt x="988" y="676"/>
                  </a:lnTo>
                  <a:lnTo>
                    <a:pt x="40" y="132"/>
                  </a:lnTo>
                  <a:lnTo>
                    <a:pt x="31" y="125"/>
                  </a:lnTo>
                  <a:lnTo>
                    <a:pt x="23" y="119"/>
                  </a:lnTo>
                  <a:lnTo>
                    <a:pt x="16" y="112"/>
                  </a:lnTo>
                  <a:lnTo>
                    <a:pt x="10" y="105"/>
                  </a:lnTo>
                  <a:lnTo>
                    <a:pt x="5" y="98"/>
                  </a:lnTo>
                  <a:lnTo>
                    <a:pt x="2" y="92"/>
                  </a:lnTo>
                  <a:lnTo>
                    <a:pt x="1" y="84"/>
                  </a:lnTo>
                  <a:lnTo>
                    <a:pt x="0" y="77"/>
                  </a:lnTo>
                  <a:lnTo>
                    <a:pt x="1" y="69"/>
                  </a:lnTo>
                  <a:lnTo>
                    <a:pt x="2" y="62"/>
                  </a:lnTo>
                  <a:lnTo>
                    <a:pt x="5" y="55"/>
                  </a:lnTo>
                  <a:lnTo>
                    <a:pt x="10" y="48"/>
                  </a:lnTo>
                  <a:lnTo>
                    <a:pt x="15" y="41"/>
                  </a:lnTo>
                  <a:lnTo>
                    <a:pt x="22" y="34"/>
                  </a:lnTo>
                  <a:lnTo>
                    <a:pt x="30" y="28"/>
                  </a:lnTo>
                  <a:lnTo>
                    <a:pt x="39" y="22"/>
                  </a:lnTo>
                  <a:lnTo>
                    <a:pt x="49" y="17"/>
                  </a:lnTo>
                  <a:lnTo>
                    <a:pt x="60" y="13"/>
                  </a:lnTo>
                  <a:lnTo>
                    <a:pt x="71" y="8"/>
                  </a:lnTo>
                  <a:lnTo>
                    <a:pt x="83" y="5"/>
                  </a:lnTo>
                  <a:lnTo>
                    <a:pt x="95" y="2"/>
                  </a:lnTo>
                  <a:lnTo>
                    <a:pt x="108" y="1"/>
                  </a:lnTo>
                  <a:lnTo>
                    <a:pt x="120" y="0"/>
                  </a:lnTo>
                  <a:lnTo>
                    <a:pt x="133" y="0"/>
                  </a:lnTo>
                  <a:lnTo>
                    <a:pt x="146" y="0"/>
                  </a:lnTo>
                  <a:lnTo>
                    <a:pt x="158" y="1"/>
                  </a:lnTo>
                  <a:lnTo>
                    <a:pt x="171" y="2"/>
                  </a:lnTo>
                  <a:lnTo>
                    <a:pt x="184" y="5"/>
                  </a:lnTo>
                  <a:lnTo>
                    <a:pt x="195" y="8"/>
                  </a:lnTo>
                  <a:lnTo>
                    <a:pt x="207" y="13"/>
                  </a:lnTo>
                  <a:lnTo>
                    <a:pt x="218" y="17"/>
                  </a:lnTo>
                  <a:lnTo>
                    <a:pt x="229" y="22"/>
                  </a:lnTo>
                  <a:lnTo>
                    <a:pt x="1176" y="566"/>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9"/>
            <p:cNvSpPr>
              <a:spLocks/>
            </p:cNvSpPr>
            <p:nvPr/>
          </p:nvSpPr>
          <p:spPr bwMode="auto">
            <a:xfrm>
              <a:off x="10250488" y="2284413"/>
              <a:ext cx="85725" cy="61913"/>
            </a:xfrm>
            <a:custGeom>
              <a:avLst/>
              <a:gdLst>
                <a:gd name="T0" fmla="*/ 237 w 267"/>
                <a:gd name="T1" fmla="*/ 29 h 155"/>
                <a:gd name="T2" fmla="*/ 252 w 267"/>
                <a:gd name="T3" fmla="*/ 42 h 155"/>
                <a:gd name="T4" fmla="*/ 261 w 267"/>
                <a:gd name="T5" fmla="*/ 56 h 155"/>
                <a:gd name="T6" fmla="*/ 267 w 267"/>
                <a:gd name="T7" fmla="*/ 70 h 155"/>
                <a:gd name="T8" fmla="*/ 267 w 267"/>
                <a:gd name="T9" fmla="*/ 85 h 155"/>
                <a:gd name="T10" fmla="*/ 263 w 267"/>
                <a:gd name="T11" fmla="*/ 100 h 155"/>
                <a:gd name="T12" fmla="*/ 252 w 267"/>
                <a:gd name="T13" fmla="*/ 114 h 155"/>
                <a:gd name="T14" fmla="*/ 237 w 267"/>
                <a:gd name="T15" fmla="*/ 126 h 155"/>
                <a:gd name="T16" fmla="*/ 219 w 267"/>
                <a:gd name="T17" fmla="*/ 138 h 155"/>
                <a:gd name="T18" fmla="*/ 196 w 267"/>
                <a:gd name="T19" fmla="*/ 146 h 155"/>
                <a:gd name="T20" fmla="*/ 172 w 267"/>
                <a:gd name="T21" fmla="*/ 151 h 155"/>
                <a:gd name="T22" fmla="*/ 146 w 267"/>
                <a:gd name="T23" fmla="*/ 155 h 155"/>
                <a:gd name="T24" fmla="*/ 121 w 267"/>
                <a:gd name="T25" fmla="*/ 155 h 155"/>
                <a:gd name="T26" fmla="*/ 96 w 267"/>
                <a:gd name="T27" fmla="*/ 151 h 155"/>
                <a:gd name="T28" fmla="*/ 72 w 267"/>
                <a:gd name="T29" fmla="*/ 146 h 155"/>
                <a:gd name="T30" fmla="*/ 50 w 267"/>
                <a:gd name="T31" fmla="*/ 138 h 155"/>
                <a:gd name="T32" fmla="*/ 30 w 267"/>
                <a:gd name="T33" fmla="*/ 126 h 155"/>
                <a:gd name="T34" fmla="*/ 15 w 267"/>
                <a:gd name="T35" fmla="*/ 114 h 155"/>
                <a:gd name="T36" fmla="*/ 6 w 267"/>
                <a:gd name="T37" fmla="*/ 100 h 155"/>
                <a:gd name="T38" fmla="*/ 0 w 267"/>
                <a:gd name="T39" fmla="*/ 85 h 155"/>
                <a:gd name="T40" fmla="*/ 0 w 267"/>
                <a:gd name="T41" fmla="*/ 70 h 155"/>
                <a:gd name="T42" fmla="*/ 5 w 267"/>
                <a:gd name="T43" fmla="*/ 56 h 155"/>
                <a:gd name="T44" fmla="*/ 15 w 267"/>
                <a:gd name="T45" fmla="*/ 42 h 155"/>
                <a:gd name="T46" fmla="*/ 29 w 267"/>
                <a:gd name="T47" fmla="*/ 29 h 155"/>
                <a:gd name="T48" fmla="*/ 49 w 267"/>
                <a:gd name="T49" fmla="*/ 19 h 155"/>
                <a:gd name="T50" fmla="*/ 72 w 267"/>
                <a:gd name="T51" fmla="*/ 10 h 155"/>
                <a:gd name="T52" fmla="*/ 95 w 267"/>
                <a:gd name="T53" fmla="*/ 4 h 155"/>
                <a:gd name="T54" fmla="*/ 120 w 267"/>
                <a:gd name="T55" fmla="*/ 2 h 155"/>
                <a:gd name="T56" fmla="*/ 146 w 267"/>
                <a:gd name="T57" fmla="*/ 2 h 155"/>
                <a:gd name="T58" fmla="*/ 172 w 267"/>
                <a:gd name="T59" fmla="*/ 4 h 155"/>
                <a:gd name="T60" fmla="*/ 196 w 267"/>
                <a:gd name="T61" fmla="*/ 10 h 155"/>
                <a:gd name="T62" fmla="*/ 218 w 267"/>
                <a:gd name="T63"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7" h="155">
                  <a:moveTo>
                    <a:pt x="228" y="23"/>
                  </a:moveTo>
                  <a:lnTo>
                    <a:pt x="237" y="29"/>
                  </a:lnTo>
                  <a:lnTo>
                    <a:pt x="245" y="36"/>
                  </a:lnTo>
                  <a:lnTo>
                    <a:pt x="252" y="42"/>
                  </a:lnTo>
                  <a:lnTo>
                    <a:pt x="258" y="48"/>
                  </a:lnTo>
                  <a:lnTo>
                    <a:pt x="261" y="56"/>
                  </a:lnTo>
                  <a:lnTo>
                    <a:pt x="265" y="63"/>
                  </a:lnTo>
                  <a:lnTo>
                    <a:pt x="267" y="70"/>
                  </a:lnTo>
                  <a:lnTo>
                    <a:pt x="267" y="78"/>
                  </a:lnTo>
                  <a:lnTo>
                    <a:pt x="267" y="85"/>
                  </a:lnTo>
                  <a:lnTo>
                    <a:pt x="265" y="93"/>
                  </a:lnTo>
                  <a:lnTo>
                    <a:pt x="263" y="100"/>
                  </a:lnTo>
                  <a:lnTo>
                    <a:pt x="258" y="107"/>
                  </a:lnTo>
                  <a:lnTo>
                    <a:pt x="252" y="114"/>
                  </a:lnTo>
                  <a:lnTo>
                    <a:pt x="245" y="120"/>
                  </a:lnTo>
                  <a:lnTo>
                    <a:pt x="237" y="126"/>
                  </a:lnTo>
                  <a:lnTo>
                    <a:pt x="228" y="132"/>
                  </a:lnTo>
                  <a:lnTo>
                    <a:pt x="219" y="138"/>
                  </a:lnTo>
                  <a:lnTo>
                    <a:pt x="207" y="142"/>
                  </a:lnTo>
                  <a:lnTo>
                    <a:pt x="196" y="146"/>
                  </a:lnTo>
                  <a:lnTo>
                    <a:pt x="184" y="149"/>
                  </a:lnTo>
                  <a:lnTo>
                    <a:pt x="172" y="151"/>
                  </a:lnTo>
                  <a:lnTo>
                    <a:pt x="160" y="154"/>
                  </a:lnTo>
                  <a:lnTo>
                    <a:pt x="146" y="155"/>
                  </a:lnTo>
                  <a:lnTo>
                    <a:pt x="134" y="155"/>
                  </a:lnTo>
                  <a:lnTo>
                    <a:pt x="121" y="155"/>
                  </a:lnTo>
                  <a:lnTo>
                    <a:pt x="108" y="154"/>
                  </a:lnTo>
                  <a:lnTo>
                    <a:pt x="96" y="151"/>
                  </a:lnTo>
                  <a:lnTo>
                    <a:pt x="84" y="149"/>
                  </a:lnTo>
                  <a:lnTo>
                    <a:pt x="72" y="146"/>
                  </a:lnTo>
                  <a:lnTo>
                    <a:pt x="60" y="142"/>
                  </a:lnTo>
                  <a:lnTo>
                    <a:pt x="50" y="138"/>
                  </a:lnTo>
                  <a:lnTo>
                    <a:pt x="39" y="132"/>
                  </a:lnTo>
                  <a:lnTo>
                    <a:pt x="30" y="126"/>
                  </a:lnTo>
                  <a:lnTo>
                    <a:pt x="22" y="120"/>
                  </a:lnTo>
                  <a:lnTo>
                    <a:pt x="15" y="114"/>
                  </a:lnTo>
                  <a:lnTo>
                    <a:pt x="10" y="107"/>
                  </a:lnTo>
                  <a:lnTo>
                    <a:pt x="6" y="100"/>
                  </a:lnTo>
                  <a:lnTo>
                    <a:pt x="3" y="93"/>
                  </a:lnTo>
                  <a:lnTo>
                    <a:pt x="0" y="85"/>
                  </a:lnTo>
                  <a:lnTo>
                    <a:pt x="0" y="78"/>
                  </a:lnTo>
                  <a:lnTo>
                    <a:pt x="0" y="70"/>
                  </a:lnTo>
                  <a:lnTo>
                    <a:pt x="3" y="63"/>
                  </a:lnTo>
                  <a:lnTo>
                    <a:pt x="5" y="56"/>
                  </a:lnTo>
                  <a:lnTo>
                    <a:pt x="10" y="48"/>
                  </a:lnTo>
                  <a:lnTo>
                    <a:pt x="15" y="42"/>
                  </a:lnTo>
                  <a:lnTo>
                    <a:pt x="22" y="36"/>
                  </a:lnTo>
                  <a:lnTo>
                    <a:pt x="29" y="29"/>
                  </a:lnTo>
                  <a:lnTo>
                    <a:pt x="38" y="23"/>
                  </a:lnTo>
                  <a:lnTo>
                    <a:pt x="49" y="19"/>
                  </a:lnTo>
                  <a:lnTo>
                    <a:pt x="60" y="14"/>
                  </a:lnTo>
                  <a:lnTo>
                    <a:pt x="72" y="10"/>
                  </a:lnTo>
                  <a:lnTo>
                    <a:pt x="83" y="6"/>
                  </a:lnTo>
                  <a:lnTo>
                    <a:pt x="95" y="4"/>
                  </a:lnTo>
                  <a:lnTo>
                    <a:pt x="107" y="3"/>
                  </a:lnTo>
                  <a:lnTo>
                    <a:pt x="120" y="2"/>
                  </a:lnTo>
                  <a:lnTo>
                    <a:pt x="134" y="0"/>
                  </a:lnTo>
                  <a:lnTo>
                    <a:pt x="146" y="2"/>
                  </a:lnTo>
                  <a:lnTo>
                    <a:pt x="159" y="3"/>
                  </a:lnTo>
                  <a:lnTo>
                    <a:pt x="172" y="4"/>
                  </a:lnTo>
                  <a:lnTo>
                    <a:pt x="183" y="6"/>
                  </a:lnTo>
                  <a:lnTo>
                    <a:pt x="196" y="10"/>
                  </a:lnTo>
                  <a:lnTo>
                    <a:pt x="207" y="14"/>
                  </a:lnTo>
                  <a:lnTo>
                    <a:pt x="218" y="19"/>
                  </a:lnTo>
                  <a:lnTo>
                    <a:pt x="228" y="23"/>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0"/>
            <p:cNvSpPr>
              <a:spLocks/>
            </p:cNvSpPr>
            <p:nvPr/>
          </p:nvSpPr>
          <p:spPr bwMode="auto">
            <a:xfrm>
              <a:off x="6702425" y="4973638"/>
              <a:ext cx="425450" cy="306388"/>
            </a:xfrm>
            <a:custGeom>
              <a:avLst/>
              <a:gdLst>
                <a:gd name="T0" fmla="*/ 607 w 1337"/>
                <a:gd name="T1" fmla="*/ 768 h 769"/>
                <a:gd name="T2" fmla="*/ 511 w 1337"/>
                <a:gd name="T3" fmla="*/ 759 h 769"/>
                <a:gd name="T4" fmla="*/ 419 w 1337"/>
                <a:gd name="T5" fmla="*/ 742 h 769"/>
                <a:gd name="T6" fmla="*/ 331 w 1337"/>
                <a:gd name="T7" fmla="*/ 717 h 769"/>
                <a:gd name="T8" fmla="*/ 248 w 1337"/>
                <a:gd name="T9" fmla="*/ 684 h 769"/>
                <a:gd name="T10" fmla="*/ 173 w 1337"/>
                <a:gd name="T11" fmla="*/ 642 h 769"/>
                <a:gd name="T12" fmla="*/ 111 w 1337"/>
                <a:gd name="T13" fmla="*/ 597 h 769"/>
                <a:gd name="T14" fmla="*/ 63 w 1337"/>
                <a:gd name="T15" fmla="*/ 546 h 769"/>
                <a:gd name="T16" fmla="*/ 28 w 1337"/>
                <a:gd name="T17" fmla="*/ 494 h 769"/>
                <a:gd name="T18" fmla="*/ 8 w 1337"/>
                <a:gd name="T19" fmla="*/ 440 h 769"/>
                <a:gd name="T20" fmla="*/ 0 w 1337"/>
                <a:gd name="T21" fmla="*/ 385 h 769"/>
                <a:gd name="T22" fmla="*/ 7 w 1337"/>
                <a:gd name="T23" fmla="*/ 329 h 769"/>
                <a:gd name="T24" fmla="*/ 27 w 1337"/>
                <a:gd name="T25" fmla="*/ 275 h 769"/>
                <a:gd name="T26" fmla="*/ 62 w 1337"/>
                <a:gd name="T27" fmla="*/ 223 h 769"/>
                <a:gd name="T28" fmla="*/ 109 w 1337"/>
                <a:gd name="T29" fmla="*/ 172 h 769"/>
                <a:gd name="T30" fmla="*/ 171 w 1337"/>
                <a:gd name="T31" fmla="*/ 127 h 769"/>
                <a:gd name="T32" fmla="*/ 245 w 1337"/>
                <a:gd name="T33" fmla="*/ 85 h 769"/>
                <a:gd name="T34" fmla="*/ 327 w 1337"/>
                <a:gd name="T35" fmla="*/ 52 h 769"/>
                <a:gd name="T36" fmla="*/ 415 w 1337"/>
                <a:gd name="T37" fmla="*/ 27 h 769"/>
                <a:gd name="T38" fmla="*/ 508 w 1337"/>
                <a:gd name="T39" fmla="*/ 10 h 769"/>
                <a:gd name="T40" fmla="*/ 602 w 1337"/>
                <a:gd name="T41" fmla="*/ 1 h 769"/>
                <a:gd name="T42" fmla="*/ 699 w 1337"/>
                <a:gd name="T43" fmla="*/ 0 h 769"/>
                <a:gd name="T44" fmla="*/ 794 w 1337"/>
                <a:gd name="T45" fmla="*/ 6 h 769"/>
                <a:gd name="T46" fmla="*/ 887 w 1337"/>
                <a:gd name="T47" fmla="*/ 21 h 769"/>
                <a:gd name="T48" fmla="*/ 977 w 1337"/>
                <a:gd name="T49" fmla="*/ 43 h 769"/>
                <a:gd name="T50" fmla="*/ 1062 w 1337"/>
                <a:gd name="T51" fmla="*/ 74 h 769"/>
                <a:gd name="T52" fmla="*/ 1139 w 1337"/>
                <a:gd name="T53" fmla="*/ 112 h 769"/>
                <a:gd name="T54" fmla="*/ 1206 w 1337"/>
                <a:gd name="T55" fmla="*/ 156 h 769"/>
                <a:gd name="T56" fmla="*/ 1260 w 1337"/>
                <a:gd name="T57" fmla="*/ 205 h 769"/>
                <a:gd name="T58" fmla="*/ 1299 w 1337"/>
                <a:gd name="T59" fmla="*/ 257 h 769"/>
                <a:gd name="T60" fmla="*/ 1324 w 1337"/>
                <a:gd name="T61" fmla="*/ 311 h 769"/>
                <a:gd name="T62" fmla="*/ 1336 w 1337"/>
                <a:gd name="T63" fmla="*/ 366 h 769"/>
                <a:gd name="T64" fmla="*/ 1335 w 1337"/>
                <a:gd name="T65" fmla="*/ 422 h 769"/>
                <a:gd name="T66" fmla="*/ 1319 w 1337"/>
                <a:gd name="T67" fmla="*/ 477 h 769"/>
                <a:gd name="T68" fmla="*/ 1289 w 1337"/>
                <a:gd name="T69" fmla="*/ 529 h 769"/>
                <a:gd name="T70" fmla="*/ 1246 w 1337"/>
                <a:gd name="T71" fmla="*/ 581 h 769"/>
                <a:gd name="T72" fmla="*/ 1189 w 1337"/>
                <a:gd name="T73" fmla="*/ 627 h 769"/>
                <a:gd name="T74" fmla="*/ 1117 w 1337"/>
                <a:gd name="T75" fmla="*/ 671 h 769"/>
                <a:gd name="T76" fmla="*/ 1038 w 1337"/>
                <a:gd name="T77" fmla="*/ 706 h 769"/>
                <a:gd name="T78" fmla="*/ 952 w 1337"/>
                <a:gd name="T79" fmla="*/ 734 h 769"/>
                <a:gd name="T80" fmla="*/ 861 w 1337"/>
                <a:gd name="T81" fmla="*/ 753 h 769"/>
                <a:gd name="T82" fmla="*/ 767 w 1337"/>
                <a:gd name="T83" fmla="*/ 766 h 769"/>
                <a:gd name="T84" fmla="*/ 671 w 1337"/>
                <a:gd name="T85"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7" h="769">
                  <a:moveTo>
                    <a:pt x="671" y="769"/>
                  </a:moveTo>
                  <a:lnTo>
                    <a:pt x="639" y="769"/>
                  </a:lnTo>
                  <a:lnTo>
                    <a:pt x="607" y="768"/>
                  </a:lnTo>
                  <a:lnTo>
                    <a:pt x="575" y="766"/>
                  </a:lnTo>
                  <a:lnTo>
                    <a:pt x="544" y="762"/>
                  </a:lnTo>
                  <a:lnTo>
                    <a:pt x="511" y="759"/>
                  </a:lnTo>
                  <a:lnTo>
                    <a:pt x="480" y="753"/>
                  </a:lnTo>
                  <a:lnTo>
                    <a:pt x="449" y="748"/>
                  </a:lnTo>
                  <a:lnTo>
                    <a:pt x="419" y="742"/>
                  </a:lnTo>
                  <a:lnTo>
                    <a:pt x="389" y="734"/>
                  </a:lnTo>
                  <a:lnTo>
                    <a:pt x="360" y="726"/>
                  </a:lnTo>
                  <a:lnTo>
                    <a:pt x="331" y="717"/>
                  </a:lnTo>
                  <a:lnTo>
                    <a:pt x="302" y="706"/>
                  </a:lnTo>
                  <a:lnTo>
                    <a:pt x="276" y="695"/>
                  </a:lnTo>
                  <a:lnTo>
                    <a:pt x="248" y="684"/>
                  </a:lnTo>
                  <a:lnTo>
                    <a:pt x="223" y="671"/>
                  </a:lnTo>
                  <a:lnTo>
                    <a:pt x="197" y="657"/>
                  </a:lnTo>
                  <a:lnTo>
                    <a:pt x="173" y="642"/>
                  </a:lnTo>
                  <a:lnTo>
                    <a:pt x="151" y="627"/>
                  </a:lnTo>
                  <a:lnTo>
                    <a:pt x="131" y="613"/>
                  </a:lnTo>
                  <a:lnTo>
                    <a:pt x="111" y="597"/>
                  </a:lnTo>
                  <a:lnTo>
                    <a:pt x="94" y="581"/>
                  </a:lnTo>
                  <a:lnTo>
                    <a:pt x="78" y="563"/>
                  </a:lnTo>
                  <a:lnTo>
                    <a:pt x="63" y="546"/>
                  </a:lnTo>
                  <a:lnTo>
                    <a:pt x="50" y="529"/>
                  </a:lnTo>
                  <a:lnTo>
                    <a:pt x="39" y="512"/>
                  </a:lnTo>
                  <a:lnTo>
                    <a:pt x="28" y="494"/>
                  </a:lnTo>
                  <a:lnTo>
                    <a:pt x="20" y="477"/>
                  </a:lnTo>
                  <a:lnTo>
                    <a:pt x="12" y="458"/>
                  </a:lnTo>
                  <a:lnTo>
                    <a:pt x="8" y="440"/>
                  </a:lnTo>
                  <a:lnTo>
                    <a:pt x="3" y="422"/>
                  </a:lnTo>
                  <a:lnTo>
                    <a:pt x="1" y="403"/>
                  </a:lnTo>
                  <a:lnTo>
                    <a:pt x="0" y="385"/>
                  </a:lnTo>
                  <a:lnTo>
                    <a:pt x="1" y="366"/>
                  </a:lnTo>
                  <a:lnTo>
                    <a:pt x="3" y="347"/>
                  </a:lnTo>
                  <a:lnTo>
                    <a:pt x="7" y="329"/>
                  </a:lnTo>
                  <a:lnTo>
                    <a:pt x="12" y="311"/>
                  </a:lnTo>
                  <a:lnTo>
                    <a:pt x="19" y="292"/>
                  </a:lnTo>
                  <a:lnTo>
                    <a:pt x="27" y="275"/>
                  </a:lnTo>
                  <a:lnTo>
                    <a:pt x="36" y="257"/>
                  </a:lnTo>
                  <a:lnTo>
                    <a:pt x="48" y="240"/>
                  </a:lnTo>
                  <a:lnTo>
                    <a:pt x="62" y="223"/>
                  </a:lnTo>
                  <a:lnTo>
                    <a:pt x="76" y="205"/>
                  </a:lnTo>
                  <a:lnTo>
                    <a:pt x="92" y="188"/>
                  </a:lnTo>
                  <a:lnTo>
                    <a:pt x="109" y="172"/>
                  </a:lnTo>
                  <a:lnTo>
                    <a:pt x="128" y="156"/>
                  </a:lnTo>
                  <a:lnTo>
                    <a:pt x="149" y="141"/>
                  </a:lnTo>
                  <a:lnTo>
                    <a:pt x="171" y="127"/>
                  </a:lnTo>
                  <a:lnTo>
                    <a:pt x="194" y="112"/>
                  </a:lnTo>
                  <a:lnTo>
                    <a:pt x="219" y="99"/>
                  </a:lnTo>
                  <a:lnTo>
                    <a:pt x="245" y="85"/>
                  </a:lnTo>
                  <a:lnTo>
                    <a:pt x="272" y="74"/>
                  </a:lnTo>
                  <a:lnTo>
                    <a:pt x="299" y="63"/>
                  </a:lnTo>
                  <a:lnTo>
                    <a:pt x="327" y="52"/>
                  </a:lnTo>
                  <a:lnTo>
                    <a:pt x="356" y="43"/>
                  </a:lnTo>
                  <a:lnTo>
                    <a:pt x="385" y="35"/>
                  </a:lnTo>
                  <a:lnTo>
                    <a:pt x="415" y="27"/>
                  </a:lnTo>
                  <a:lnTo>
                    <a:pt x="446" y="21"/>
                  </a:lnTo>
                  <a:lnTo>
                    <a:pt x="476" y="16"/>
                  </a:lnTo>
                  <a:lnTo>
                    <a:pt x="508" y="10"/>
                  </a:lnTo>
                  <a:lnTo>
                    <a:pt x="539" y="6"/>
                  </a:lnTo>
                  <a:lnTo>
                    <a:pt x="570" y="3"/>
                  </a:lnTo>
                  <a:lnTo>
                    <a:pt x="602" y="1"/>
                  </a:lnTo>
                  <a:lnTo>
                    <a:pt x="634" y="0"/>
                  </a:lnTo>
                  <a:lnTo>
                    <a:pt x="667" y="0"/>
                  </a:lnTo>
                  <a:lnTo>
                    <a:pt x="699" y="0"/>
                  </a:lnTo>
                  <a:lnTo>
                    <a:pt x="731" y="1"/>
                  </a:lnTo>
                  <a:lnTo>
                    <a:pt x="762" y="3"/>
                  </a:lnTo>
                  <a:lnTo>
                    <a:pt x="794" y="6"/>
                  </a:lnTo>
                  <a:lnTo>
                    <a:pt x="825" y="10"/>
                  </a:lnTo>
                  <a:lnTo>
                    <a:pt x="856" y="16"/>
                  </a:lnTo>
                  <a:lnTo>
                    <a:pt x="887" y="21"/>
                  </a:lnTo>
                  <a:lnTo>
                    <a:pt x="918" y="28"/>
                  </a:lnTo>
                  <a:lnTo>
                    <a:pt x="948" y="35"/>
                  </a:lnTo>
                  <a:lnTo>
                    <a:pt x="977" y="43"/>
                  </a:lnTo>
                  <a:lnTo>
                    <a:pt x="1006" y="52"/>
                  </a:lnTo>
                  <a:lnTo>
                    <a:pt x="1035" y="63"/>
                  </a:lnTo>
                  <a:lnTo>
                    <a:pt x="1062" y="74"/>
                  </a:lnTo>
                  <a:lnTo>
                    <a:pt x="1089" y="85"/>
                  </a:lnTo>
                  <a:lnTo>
                    <a:pt x="1115" y="99"/>
                  </a:lnTo>
                  <a:lnTo>
                    <a:pt x="1139" y="112"/>
                  </a:lnTo>
                  <a:lnTo>
                    <a:pt x="1163" y="127"/>
                  </a:lnTo>
                  <a:lnTo>
                    <a:pt x="1185" y="141"/>
                  </a:lnTo>
                  <a:lnTo>
                    <a:pt x="1206" y="156"/>
                  </a:lnTo>
                  <a:lnTo>
                    <a:pt x="1226" y="172"/>
                  </a:lnTo>
                  <a:lnTo>
                    <a:pt x="1244" y="188"/>
                  </a:lnTo>
                  <a:lnTo>
                    <a:pt x="1260" y="205"/>
                  </a:lnTo>
                  <a:lnTo>
                    <a:pt x="1274" y="223"/>
                  </a:lnTo>
                  <a:lnTo>
                    <a:pt x="1288" y="240"/>
                  </a:lnTo>
                  <a:lnTo>
                    <a:pt x="1299" y="257"/>
                  </a:lnTo>
                  <a:lnTo>
                    <a:pt x="1309" y="275"/>
                  </a:lnTo>
                  <a:lnTo>
                    <a:pt x="1318" y="292"/>
                  </a:lnTo>
                  <a:lnTo>
                    <a:pt x="1324" y="311"/>
                  </a:lnTo>
                  <a:lnTo>
                    <a:pt x="1330" y="329"/>
                  </a:lnTo>
                  <a:lnTo>
                    <a:pt x="1334" y="347"/>
                  </a:lnTo>
                  <a:lnTo>
                    <a:pt x="1336" y="366"/>
                  </a:lnTo>
                  <a:lnTo>
                    <a:pt x="1337" y="385"/>
                  </a:lnTo>
                  <a:lnTo>
                    <a:pt x="1336" y="403"/>
                  </a:lnTo>
                  <a:lnTo>
                    <a:pt x="1335" y="422"/>
                  </a:lnTo>
                  <a:lnTo>
                    <a:pt x="1330" y="440"/>
                  </a:lnTo>
                  <a:lnTo>
                    <a:pt x="1326" y="458"/>
                  </a:lnTo>
                  <a:lnTo>
                    <a:pt x="1319" y="477"/>
                  </a:lnTo>
                  <a:lnTo>
                    <a:pt x="1311" y="494"/>
                  </a:lnTo>
                  <a:lnTo>
                    <a:pt x="1300" y="512"/>
                  </a:lnTo>
                  <a:lnTo>
                    <a:pt x="1289" y="529"/>
                  </a:lnTo>
                  <a:lnTo>
                    <a:pt x="1276" y="546"/>
                  </a:lnTo>
                  <a:lnTo>
                    <a:pt x="1261" y="563"/>
                  </a:lnTo>
                  <a:lnTo>
                    <a:pt x="1246" y="581"/>
                  </a:lnTo>
                  <a:lnTo>
                    <a:pt x="1228" y="597"/>
                  </a:lnTo>
                  <a:lnTo>
                    <a:pt x="1209" y="613"/>
                  </a:lnTo>
                  <a:lnTo>
                    <a:pt x="1189" y="627"/>
                  </a:lnTo>
                  <a:lnTo>
                    <a:pt x="1167" y="642"/>
                  </a:lnTo>
                  <a:lnTo>
                    <a:pt x="1143" y="657"/>
                  </a:lnTo>
                  <a:lnTo>
                    <a:pt x="1117" y="671"/>
                  </a:lnTo>
                  <a:lnTo>
                    <a:pt x="1092" y="684"/>
                  </a:lnTo>
                  <a:lnTo>
                    <a:pt x="1066" y="695"/>
                  </a:lnTo>
                  <a:lnTo>
                    <a:pt x="1038" y="706"/>
                  </a:lnTo>
                  <a:lnTo>
                    <a:pt x="1010" y="717"/>
                  </a:lnTo>
                  <a:lnTo>
                    <a:pt x="982" y="726"/>
                  </a:lnTo>
                  <a:lnTo>
                    <a:pt x="952" y="734"/>
                  </a:lnTo>
                  <a:lnTo>
                    <a:pt x="922" y="742"/>
                  </a:lnTo>
                  <a:lnTo>
                    <a:pt x="892" y="748"/>
                  </a:lnTo>
                  <a:lnTo>
                    <a:pt x="861" y="753"/>
                  </a:lnTo>
                  <a:lnTo>
                    <a:pt x="830" y="759"/>
                  </a:lnTo>
                  <a:lnTo>
                    <a:pt x="799" y="762"/>
                  </a:lnTo>
                  <a:lnTo>
                    <a:pt x="767" y="766"/>
                  </a:lnTo>
                  <a:lnTo>
                    <a:pt x="734" y="768"/>
                  </a:lnTo>
                  <a:lnTo>
                    <a:pt x="703" y="769"/>
                  </a:lnTo>
                  <a:lnTo>
                    <a:pt x="671" y="769"/>
                  </a:lnTo>
                  <a:close/>
                </a:path>
              </a:pathLst>
            </a:custGeom>
            <a:solidFill>
              <a:srgbClr val="666A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
            <p:cNvSpPr>
              <a:spLocks/>
            </p:cNvSpPr>
            <p:nvPr/>
          </p:nvSpPr>
          <p:spPr bwMode="auto">
            <a:xfrm>
              <a:off x="6702425" y="4973638"/>
              <a:ext cx="406400" cy="242888"/>
            </a:xfrm>
            <a:custGeom>
              <a:avLst/>
              <a:gdLst>
                <a:gd name="T0" fmla="*/ 310 w 1276"/>
                <a:gd name="T1" fmla="*/ 152 h 608"/>
                <a:gd name="T2" fmla="*/ 393 w 1276"/>
                <a:gd name="T3" fmla="*/ 120 h 608"/>
                <a:gd name="T4" fmla="*/ 480 w 1276"/>
                <a:gd name="T5" fmla="*/ 95 h 608"/>
                <a:gd name="T6" fmla="*/ 572 w 1276"/>
                <a:gd name="T7" fmla="*/ 77 h 608"/>
                <a:gd name="T8" fmla="*/ 668 w 1276"/>
                <a:gd name="T9" fmla="*/ 68 h 608"/>
                <a:gd name="T10" fmla="*/ 765 w 1276"/>
                <a:gd name="T11" fmla="*/ 66 h 608"/>
                <a:gd name="T12" fmla="*/ 860 w 1276"/>
                <a:gd name="T13" fmla="*/ 73 h 608"/>
                <a:gd name="T14" fmla="*/ 953 w 1276"/>
                <a:gd name="T15" fmla="*/ 88 h 608"/>
                <a:gd name="T16" fmla="*/ 1043 w 1276"/>
                <a:gd name="T17" fmla="*/ 111 h 608"/>
                <a:gd name="T18" fmla="*/ 1128 w 1276"/>
                <a:gd name="T19" fmla="*/ 140 h 608"/>
                <a:gd name="T20" fmla="*/ 1205 w 1276"/>
                <a:gd name="T21" fmla="*/ 179 h 608"/>
                <a:gd name="T22" fmla="*/ 1259 w 1276"/>
                <a:gd name="T23" fmla="*/ 215 h 608"/>
                <a:gd name="T24" fmla="*/ 1249 w 1276"/>
                <a:gd name="T25" fmla="*/ 196 h 608"/>
                <a:gd name="T26" fmla="*/ 1199 w 1276"/>
                <a:gd name="T27" fmla="*/ 153 h 608"/>
                <a:gd name="T28" fmla="*/ 1138 w 1276"/>
                <a:gd name="T29" fmla="*/ 112 h 608"/>
                <a:gd name="T30" fmla="*/ 1061 w 1276"/>
                <a:gd name="T31" fmla="*/ 74 h 608"/>
                <a:gd name="T32" fmla="*/ 976 w 1276"/>
                <a:gd name="T33" fmla="*/ 43 h 608"/>
                <a:gd name="T34" fmla="*/ 886 w 1276"/>
                <a:gd name="T35" fmla="*/ 21 h 608"/>
                <a:gd name="T36" fmla="*/ 793 w 1276"/>
                <a:gd name="T37" fmla="*/ 6 h 608"/>
                <a:gd name="T38" fmla="*/ 697 w 1276"/>
                <a:gd name="T39" fmla="*/ 0 h 608"/>
                <a:gd name="T40" fmla="*/ 601 w 1276"/>
                <a:gd name="T41" fmla="*/ 1 h 608"/>
                <a:gd name="T42" fmla="*/ 506 w 1276"/>
                <a:gd name="T43" fmla="*/ 10 h 608"/>
                <a:gd name="T44" fmla="*/ 414 w 1276"/>
                <a:gd name="T45" fmla="*/ 27 h 608"/>
                <a:gd name="T46" fmla="*/ 325 w 1276"/>
                <a:gd name="T47" fmla="*/ 52 h 608"/>
                <a:gd name="T48" fmla="*/ 244 w 1276"/>
                <a:gd name="T49" fmla="*/ 85 h 608"/>
                <a:gd name="T50" fmla="*/ 171 w 1276"/>
                <a:gd name="T51" fmla="*/ 125 h 608"/>
                <a:gd name="T52" fmla="*/ 115 w 1276"/>
                <a:gd name="T53" fmla="*/ 167 h 608"/>
                <a:gd name="T54" fmla="*/ 70 w 1276"/>
                <a:gd name="T55" fmla="*/ 210 h 608"/>
                <a:gd name="T56" fmla="*/ 35 w 1276"/>
                <a:gd name="T57" fmla="*/ 257 h 608"/>
                <a:gd name="T58" fmla="*/ 12 w 1276"/>
                <a:gd name="T59" fmla="*/ 305 h 608"/>
                <a:gd name="T60" fmla="*/ 1 w 1276"/>
                <a:gd name="T61" fmla="*/ 354 h 608"/>
                <a:gd name="T62" fmla="*/ 0 w 1276"/>
                <a:gd name="T63" fmla="*/ 404 h 608"/>
                <a:gd name="T64" fmla="*/ 10 w 1276"/>
                <a:gd name="T65" fmla="*/ 454 h 608"/>
                <a:gd name="T66" fmla="*/ 32 w 1276"/>
                <a:gd name="T67" fmla="*/ 503 h 608"/>
                <a:gd name="T68" fmla="*/ 65 w 1276"/>
                <a:gd name="T69" fmla="*/ 550 h 608"/>
                <a:gd name="T70" fmla="*/ 109 w 1276"/>
                <a:gd name="T71" fmla="*/ 594 h 608"/>
                <a:gd name="T72" fmla="*/ 107 w 1276"/>
                <a:gd name="T73" fmla="*/ 582 h 608"/>
                <a:gd name="T74" fmla="*/ 85 w 1276"/>
                <a:gd name="T75" fmla="*/ 541 h 608"/>
                <a:gd name="T76" fmla="*/ 71 w 1276"/>
                <a:gd name="T77" fmla="*/ 498 h 608"/>
                <a:gd name="T78" fmla="*/ 66 w 1276"/>
                <a:gd name="T79" fmla="*/ 455 h 608"/>
                <a:gd name="T80" fmla="*/ 69 w 1276"/>
                <a:gd name="T81" fmla="*/ 412 h 608"/>
                <a:gd name="T82" fmla="*/ 80 w 1276"/>
                <a:gd name="T83" fmla="*/ 370 h 608"/>
                <a:gd name="T84" fmla="*/ 100 w 1276"/>
                <a:gd name="T85" fmla="*/ 329 h 608"/>
                <a:gd name="T86" fmla="*/ 127 w 1276"/>
                <a:gd name="T87" fmla="*/ 288 h 608"/>
                <a:gd name="T88" fmla="*/ 163 w 1276"/>
                <a:gd name="T89" fmla="*/ 249 h 608"/>
                <a:gd name="T90" fmla="*/ 208 w 1276"/>
                <a:gd name="T91" fmla="*/ 212 h 608"/>
                <a:gd name="T92" fmla="*/ 260 w 1276"/>
                <a:gd name="T93" fmla="*/ 17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6" h="608">
                  <a:moveTo>
                    <a:pt x="260" y="179"/>
                  </a:moveTo>
                  <a:lnTo>
                    <a:pt x="285" y="165"/>
                  </a:lnTo>
                  <a:lnTo>
                    <a:pt x="310" y="152"/>
                  </a:lnTo>
                  <a:lnTo>
                    <a:pt x="337" y="140"/>
                  </a:lnTo>
                  <a:lnTo>
                    <a:pt x="364" y="129"/>
                  </a:lnTo>
                  <a:lnTo>
                    <a:pt x="393" y="120"/>
                  </a:lnTo>
                  <a:lnTo>
                    <a:pt x="422" y="109"/>
                  </a:lnTo>
                  <a:lnTo>
                    <a:pt x="451" y="101"/>
                  </a:lnTo>
                  <a:lnTo>
                    <a:pt x="480" y="95"/>
                  </a:lnTo>
                  <a:lnTo>
                    <a:pt x="510" y="88"/>
                  </a:lnTo>
                  <a:lnTo>
                    <a:pt x="541" y="82"/>
                  </a:lnTo>
                  <a:lnTo>
                    <a:pt x="572" y="77"/>
                  </a:lnTo>
                  <a:lnTo>
                    <a:pt x="605" y="73"/>
                  </a:lnTo>
                  <a:lnTo>
                    <a:pt x="636" y="69"/>
                  </a:lnTo>
                  <a:lnTo>
                    <a:pt x="668" y="68"/>
                  </a:lnTo>
                  <a:lnTo>
                    <a:pt x="700" y="66"/>
                  </a:lnTo>
                  <a:lnTo>
                    <a:pt x="732" y="66"/>
                  </a:lnTo>
                  <a:lnTo>
                    <a:pt x="765" y="66"/>
                  </a:lnTo>
                  <a:lnTo>
                    <a:pt x="796" y="68"/>
                  </a:lnTo>
                  <a:lnTo>
                    <a:pt x="828" y="69"/>
                  </a:lnTo>
                  <a:lnTo>
                    <a:pt x="860" y="73"/>
                  </a:lnTo>
                  <a:lnTo>
                    <a:pt x="891" y="77"/>
                  </a:lnTo>
                  <a:lnTo>
                    <a:pt x="922" y="82"/>
                  </a:lnTo>
                  <a:lnTo>
                    <a:pt x="953" y="88"/>
                  </a:lnTo>
                  <a:lnTo>
                    <a:pt x="984" y="95"/>
                  </a:lnTo>
                  <a:lnTo>
                    <a:pt x="1014" y="101"/>
                  </a:lnTo>
                  <a:lnTo>
                    <a:pt x="1043" y="111"/>
                  </a:lnTo>
                  <a:lnTo>
                    <a:pt x="1072" y="120"/>
                  </a:lnTo>
                  <a:lnTo>
                    <a:pt x="1100" y="129"/>
                  </a:lnTo>
                  <a:lnTo>
                    <a:pt x="1128" y="140"/>
                  </a:lnTo>
                  <a:lnTo>
                    <a:pt x="1154" y="153"/>
                  </a:lnTo>
                  <a:lnTo>
                    <a:pt x="1180" y="165"/>
                  </a:lnTo>
                  <a:lnTo>
                    <a:pt x="1205" y="179"/>
                  </a:lnTo>
                  <a:lnTo>
                    <a:pt x="1225" y="191"/>
                  </a:lnTo>
                  <a:lnTo>
                    <a:pt x="1243" y="202"/>
                  </a:lnTo>
                  <a:lnTo>
                    <a:pt x="1259" y="215"/>
                  </a:lnTo>
                  <a:lnTo>
                    <a:pt x="1276" y="227"/>
                  </a:lnTo>
                  <a:lnTo>
                    <a:pt x="1262" y="211"/>
                  </a:lnTo>
                  <a:lnTo>
                    <a:pt x="1249" y="196"/>
                  </a:lnTo>
                  <a:lnTo>
                    <a:pt x="1234" y="181"/>
                  </a:lnTo>
                  <a:lnTo>
                    <a:pt x="1218" y="167"/>
                  </a:lnTo>
                  <a:lnTo>
                    <a:pt x="1199" y="153"/>
                  </a:lnTo>
                  <a:lnTo>
                    <a:pt x="1181" y="139"/>
                  </a:lnTo>
                  <a:lnTo>
                    <a:pt x="1160" y="125"/>
                  </a:lnTo>
                  <a:lnTo>
                    <a:pt x="1138" y="112"/>
                  </a:lnTo>
                  <a:lnTo>
                    <a:pt x="1113" y="99"/>
                  </a:lnTo>
                  <a:lnTo>
                    <a:pt x="1088" y="85"/>
                  </a:lnTo>
                  <a:lnTo>
                    <a:pt x="1061" y="74"/>
                  </a:lnTo>
                  <a:lnTo>
                    <a:pt x="1034" y="63"/>
                  </a:lnTo>
                  <a:lnTo>
                    <a:pt x="1005" y="52"/>
                  </a:lnTo>
                  <a:lnTo>
                    <a:pt x="976" y="43"/>
                  </a:lnTo>
                  <a:lnTo>
                    <a:pt x="946" y="35"/>
                  </a:lnTo>
                  <a:lnTo>
                    <a:pt x="916" y="28"/>
                  </a:lnTo>
                  <a:lnTo>
                    <a:pt x="886" y="21"/>
                  </a:lnTo>
                  <a:lnTo>
                    <a:pt x="855" y="16"/>
                  </a:lnTo>
                  <a:lnTo>
                    <a:pt x="824" y="10"/>
                  </a:lnTo>
                  <a:lnTo>
                    <a:pt x="793" y="6"/>
                  </a:lnTo>
                  <a:lnTo>
                    <a:pt x="761" y="3"/>
                  </a:lnTo>
                  <a:lnTo>
                    <a:pt x="729" y="1"/>
                  </a:lnTo>
                  <a:lnTo>
                    <a:pt x="697" y="0"/>
                  </a:lnTo>
                  <a:lnTo>
                    <a:pt x="666" y="0"/>
                  </a:lnTo>
                  <a:lnTo>
                    <a:pt x="633" y="0"/>
                  </a:lnTo>
                  <a:lnTo>
                    <a:pt x="601" y="1"/>
                  </a:lnTo>
                  <a:lnTo>
                    <a:pt x="569" y="3"/>
                  </a:lnTo>
                  <a:lnTo>
                    <a:pt x="538" y="6"/>
                  </a:lnTo>
                  <a:lnTo>
                    <a:pt x="506" y="10"/>
                  </a:lnTo>
                  <a:lnTo>
                    <a:pt x="475" y="16"/>
                  </a:lnTo>
                  <a:lnTo>
                    <a:pt x="444" y="21"/>
                  </a:lnTo>
                  <a:lnTo>
                    <a:pt x="414" y="27"/>
                  </a:lnTo>
                  <a:lnTo>
                    <a:pt x="384" y="35"/>
                  </a:lnTo>
                  <a:lnTo>
                    <a:pt x="354" y="43"/>
                  </a:lnTo>
                  <a:lnTo>
                    <a:pt x="325" y="52"/>
                  </a:lnTo>
                  <a:lnTo>
                    <a:pt x="298" y="63"/>
                  </a:lnTo>
                  <a:lnTo>
                    <a:pt x="270" y="74"/>
                  </a:lnTo>
                  <a:lnTo>
                    <a:pt x="244" y="85"/>
                  </a:lnTo>
                  <a:lnTo>
                    <a:pt x="218" y="99"/>
                  </a:lnTo>
                  <a:lnTo>
                    <a:pt x="193" y="112"/>
                  </a:lnTo>
                  <a:lnTo>
                    <a:pt x="171" y="125"/>
                  </a:lnTo>
                  <a:lnTo>
                    <a:pt x="152" y="138"/>
                  </a:lnTo>
                  <a:lnTo>
                    <a:pt x="133" y="152"/>
                  </a:lnTo>
                  <a:lnTo>
                    <a:pt x="115" y="167"/>
                  </a:lnTo>
                  <a:lnTo>
                    <a:pt x="99" y="180"/>
                  </a:lnTo>
                  <a:lnTo>
                    <a:pt x="84" y="195"/>
                  </a:lnTo>
                  <a:lnTo>
                    <a:pt x="70" y="210"/>
                  </a:lnTo>
                  <a:lnTo>
                    <a:pt x="57" y="226"/>
                  </a:lnTo>
                  <a:lnTo>
                    <a:pt x="46" y="241"/>
                  </a:lnTo>
                  <a:lnTo>
                    <a:pt x="35" y="257"/>
                  </a:lnTo>
                  <a:lnTo>
                    <a:pt x="27" y="273"/>
                  </a:lnTo>
                  <a:lnTo>
                    <a:pt x="19" y="289"/>
                  </a:lnTo>
                  <a:lnTo>
                    <a:pt x="12" y="305"/>
                  </a:lnTo>
                  <a:lnTo>
                    <a:pt x="8" y="322"/>
                  </a:lnTo>
                  <a:lnTo>
                    <a:pt x="3" y="338"/>
                  </a:lnTo>
                  <a:lnTo>
                    <a:pt x="1" y="354"/>
                  </a:lnTo>
                  <a:lnTo>
                    <a:pt x="0" y="371"/>
                  </a:lnTo>
                  <a:lnTo>
                    <a:pt x="0" y="387"/>
                  </a:lnTo>
                  <a:lnTo>
                    <a:pt x="0" y="404"/>
                  </a:lnTo>
                  <a:lnTo>
                    <a:pt x="2" y="420"/>
                  </a:lnTo>
                  <a:lnTo>
                    <a:pt x="6" y="438"/>
                  </a:lnTo>
                  <a:lnTo>
                    <a:pt x="10" y="454"/>
                  </a:lnTo>
                  <a:lnTo>
                    <a:pt x="17" y="471"/>
                  </a:lnTo>
                  <a:lnTo>
                    <a:pt x="24" y="487"/>
                  </a:lnTo>
                  <a:lnTo>
                    <a:pt x="32" y="503"/>
                  </a:lnTo>
                  <a:lnTo>
                    <a:pt x="42" y="519"/>
                  </a:lnTo>
                  <a:lnTo>
                    <a:pt x="53" y="534"/>
                  </a:lnTo>
                  <a:lnTo>
                    <a:pt x="65" y="550"/>
                  </a:lnTo>
                  <a:lnTo>
                    <a:pt x="78" y="565"/>
                  </a:lnTo>
                  <a:lnTo>
                    <a:pt x="93" y="579"/>
                  </a:lnTo>
                  <a:lnTo>
                    <a:pt x="109" y="594"/>
                  </a:lnTo>
                  <a:lnTo>
                    <a:pt x="125" y="608"/>
                  </a:lnTo>
                  <a:lnTo>
                    <a:pt x="116" y="595"/>
                  </a:lnTo>
                  <a:lnTo>
                    <a:pt x="107" y="582"/>
                  </a:lnTo>
                  <a:lnTo>
                    <a:pt x="99" y="568"/>
                  </a:lnTo>
                  <a:lnTo>
                    <a:pt x="92" y="554"/>
                  </a:lnTo>
                  <a:lnTo>
                    <a:pt x="85" y="541"/>
                  </a:lnTo>
                  <a:lnTo>
                    <a:pt x="79" y="526"/>
                  </a:lnTo>
                  <a:lnTo>
                    <a:pt x="75" y="512"/>
                  </a:lnTo>
                  <a:lnTo>
                    <a:pt x="71" y="498"/>
                  </a:lnTo>
                  <a:lnTo>
                    <a:pt x="69" y="483"/>
                  </a:lnTo>
                  <a:lnTo>
                    <a:pt x="68" y="470"/>
                  </a:lnTo>
                  <a:lnTo>
                    <a:pt x="66" y="455"/>
                  </a:lnTo>
                  <a:lnTo>
                    <a:pt x="66" y="441"/>
                  </a:lnTo>
                  <a:lnTo>
                    <a:pt x="68" y="426"/>
                  </a:lnTo>
                  <a:lnTo>
                    <a:pt x="69" y="412"/>
                  </a:lnTo>
                  <a:lnTo>
                    <a:pt x="72" y="399"/>
                  </a:lnTo>
                  <a:lnTo>
                    <a:pt x="76" y="384"/>
                  </a:lnTo>
                  <a:lnTo>
                    <a:pt x="80" y="370"/>
                  </a:lnTo>
                  <a:lnTo>
                    <a:pt x="86" y="356"/>
                  </a:lnTo>
                  <a:lnTo>
                    <a:pt x="92" y="343"/>
                  </a:lnTo>
                  <a:lnTo>
                    <a:pt x="100" y="329"/>
                  </a:lnTo>
                  <a:lnTo>
                    <a:pt x="108" y="315"/>
                  </a:lnTo>
                  <a:lnTo>
                    <a:pt x="117" y="302"/>
                  </a:lnTo>
                  <a:lnTo>
                    <a:pt x="127" y="288"/>
                  </a:lnTo>
                  <a:lnTo>
                    <a:pt x="139" y="275"/>
                  </a:lnTo>
                  <a:lnTo>
                    <a:pt x="150" y="263"/>
                  </a:lnTo>
                  <a:lnTo>
                    <a:pt x="163" y="249"/>
                  </a:lnTo>
                  <a:lnTo>
                    <a:pt x="177" y="237"/>
                  </a:lnTo>
                  <a:lnTo>
                    <a:pt x="192" y="225"/>
                  </a:lnTo>
                  <a:lnTo>
                    <a:pt x="208" y="212"/>
                  </a:lnTo>
                  <a:lnTo>
                    <a:pt x="224" y="201"/>
                  </a:lnTo>
                  <a:lnTo>
                    <a:pt x="241" y="189"/>
                  </a:lnTo>
                  <a:lnTo>
                    <a:pt x="260" y="179"/>
                  </a:lnTo>
                  <a:close/>
                </a:path>
              </a:pathLst>
            </a:custGeom>
            <a:solidFill>
              <a:srgbClr val="384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2"/>
            <p:cNvSpPr>
              <a:spLocks/>
            </p:cNvSpPr>
            <p:nvPr/>
          </p:nvSpPr>
          <p:spPr bwMode="auto">
            <a:xfrm>
              <a:off x="6376990" y="2120900"/>
              <a:ext cx="4895850" cy="3529014"/>
            </a:xfrm>
            <a:custGeom>
              <a:avLst/>
              <a:gdLst>
                <a:gd name="T0" fmla="*/ 15374 w 15420"/>
                <a:gd name="T1" fmla="*/ 3146 h 8889"/>
                <a:gd name="T2" fmla="*/ 15397 w 15420"/>
                <a:gd name="T3" fmla="*/ 3165 h 8889"/>
                <a:gd name="T4" fmla="*/ 15412 w 15420"/>
                <a:gd name="T5" fmla="*/ 3186 h 8889"/>
                <a:gd name="T6" fmla="*/ 15419 w 15420"/>
                <a:gd name="T7" fmla="*/ 3208 h 8889"/>
                <a:gd name="T8" fmla="*/ 15419 w 15420"/>
                <a:gd name="T9" fmla="*/ 3230 h 8889"/>
                <a:gd name="T10" fmla="*/ 15412 w 15420"/>
                <a:gd name="T11" fmla="*/ 3252 h 8889"/>
                <a:gd name="T12" fmla="*/ 15397 w 15420"/>
                <a:gd name="T13" fmla="*/ 3273 h 8889"/>
                <a:gd name="T14" fmla="*/ 15375 w 15420"/>
                <a:gd name="T15" fmla="*/ 3292 h 8889"/>
                <a:gd name="T16" fmla="*/ 5750 w 15420"/>
                <a:gd name="T17" fmla="*/ 8856 h 8889"/>
                <a:gd name="T18" fmla="*/ 5719 w 15420"/>
                <a:gd name="T19" fmla="*/ 8871 h 8889"/>
                <a:gd name="T20" fmla="*/ 5683 w 15420"/>
                <a:gd name="T21" fmla="*/ 8881 h 8889"/>
                <a:gd name="T22" fmla="*/ 5646 w 15420"/>
                <a:gd name="T23" fmla="*/ 8888 h 8889"/>
                <a:gd name="T24" fmla="*/ 5608 w 15420"/>
                <a:gd name="T25" fmla="*/ 8889 h 8889"/>
                <a:gd name="T26" fmla="*/ 5569 w 15420"/>
                <a:gd name="T27" fmla="*/ 8888 h 8889"/>
                <a:gd name="T28" fmla="*/ 5532 w 15420"/>
                <a:gd name="T29" fmla="*/ 8881 h 8889"/>
                <a:gd name="T30" fmla="*/ 5498 w 15420"/>
                <a:gd name="T31" fmla="*/ 8871 h 8889"/>
                <a:gd name="T32" fmla="*/ 5466 w 15420"/>
                <a:gd name="T33" fmla="*/ 8856 h 8889"/>
                <a:gd name="T34" fmla="*/ 46 w 15420"/>
                <a:gd name="T35" fmla="*/ 5743 h 8889"/>
                <a:gd name="T36" fmla="*/ 24 w 15420"/>
                <a:gd name="T37" fmla="*/ 5724 h 8889"/>
                <a:gd name="T38" fmla="*/ 9 w 15420"/>
                <a:gd name="T39" fmla="*/ 5703 h 8889"/>
                <a:gd name="T40" fmla="*/ 1 w 15420"/>
                <a:gd name="T41" fmla="*/ 5681 h 8889"/>
                <a:gd name="T42" fmla="*/ 1 w 15420"/>
                <a:gd name="T43" fmla="*/ 5658 h 8889"/>
                <a:gd name="T44" fmla="*/ 8 w 15420"/>
                <a:gd name="T45" fmla="*/ 5637 h 8889"/>
                <a:gd name="T46" fmla="*/ 23 w 15420"/>
                <a:gd name="T47" fmla="*/ 5616 h 8889"/>
                <a:gd name="T48" fmla="*/ 45 w 15420"/>
                <a:gd name="T49" fmla="*/ 5597 h 8889"/>
                <a:gd name="T50" fmla="*/ 9670 w 15420"/>
                <a:gd name="T51" fmla="*/ 33 h 8889"/>
                <a:gd name="T52" fmla="*/ 9702 w 15420"/>
                <a:gd name="T53" fmla="*/ 18 h 8889"/>
                <a:gd name="T54" fmla="*/ 9737 w 15420"/>
                <a:gd name="T55" fmla="*/ 8 h 8889"/>
                <a:gd name="T56" fmla="*/ 9774 w 15420"/>
                <a:gd name="T57" fmla="*/ 1 h 8889"/>
                <a:gd name="T58" fmla="*/ 9813 w 15420"/>
                <a:gd name="T59" fmla="*/ 0 h 8889"/>
                <a:gd name="T60" fmla="*/ 9851 w 15420"/>
                <a:gd name="T61" fmla="*/ 1 h 8889"/>
                <a:gd name="T62" fmla="*/ 9888 w 15420"/>
                <a:gd name="T63" fmla="*/ 8 h 8889"/>
                <a:gd name="T64" fmla="*/ 9923 w 15420"/>
                <a:gd name="T65" fmla="*/ 18 h 8889"/>
                <a:gd name="T66" fmla="*/ 9954 w 15420"/>
                <a:gd name="T67" fmla="*/ 33 h 8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20" h="8889">
                  <a:moveTo>
                    <a:pt x="15360" y="3138"/>
                  </a:moveTo>
                  <a:lnTo>
                    <a:pt x="15374" y="3146"/>
                  </a:lnTo>
                  <a:lnTo>
                    <a:pt x="15387" y="3155"/>
                  </a:lnTo>
                  <a:lnTo>
                    <a:pt x="15397" y="3165"/>
                  </a:lnTo>
                  <a:lnTo>
                    <a:pt x="15405" y="3176"/>
                  </a:lnTo>
                  <a:lnTo>
                    <a:pt x="15412" y="3186"/>
                  </a:lnTo>
                  <a:lnTo>
                    <a:pt x="15417" y="3197"/>
                  </a:lnTo>
                  <a:lnTo>
                    <a:pt x="15419" y="3208"/>
                  </a:lnTo>
                  <a:lnTo>
                    <a:pt x="15420" y="3219"/>
                  </a:lnTo>
                  <a:lnTo>
                    <a:pt x="15419" y="3230"/>
                  </a:lnTo>
                  <a:lnTo>
                    <a:pt x="15417" y="3241"/>
                  </a:lnTo>
                  <a:lnTo>
                    <a:pt x="15412" y="3252"/>
                  </a:lnTo>
                  <a:lnTo>
                    <a:pt x="15405" y="3262"/>
                  </a:lnTo>
                  <a:lnTo>
                    <a:pt x="15397" y="3273"/>
                  </a:lnTo>
                  <a:lnTo>
                    <a:pt x="15388" y="3283"/>
                  </a:lnTo>
                  <a:lnTo>
                    <a:pt x="15375" y="3292"/>
                  </a:lnTo>
                  <a:lnTo>
                    <a:pt x="15362" y="3300"/>
                  </a:lnTo>
                  <a:lnTo>
                    <a:pt x="5750" y="8856"/>
                  </a:lnTo>
                  <a:lnTo>
                    <a:pt x="5735" y="8864"/>
                  </a:lnTo>
                  <a:lnTo>
                    <a:pt x="5719" y="8871"/>
                  </a:lnTo>
                  <a:lnTo>
                    <a:pt x="5702" y="8877"/>
                  </a:lnTo>
                  <a:lnTo>
                    <a:pt x="5683" y="8881"/>
                  </a:lnTo>
                  <a:lnTo>
                    <a:pt x="5665" y="8885"/>
                  </a:lnTo>
                  <a:lnTo>
                    <a:pt x="5646" y="8888"/>
                  </a:lnTo>
                  <a:lnTo>
                    <a:pt x="5627" y="8889"/>
                  </a:lnTo>
                  <a:lnTo>
                    <a:pt x="5608" y="8889"/>
                  </a:lnTo>
                  <a:lnTo>
                    <a:pt x="5589" y="8889"/>
                  </a:lnTo>
                  <a:lnTo>
                    <a:pt x="5569" y="8888"/>
                  </a:lnTo>
                  <a:lnTo>
                    <a:pt x="5551" y="8885"/>
                  </a:lnTo>
                  <a:lnTo>
                    <a:pt x="5532" y="8881"/>
                  </a:lnTo>
                  <a:lnTo>
                    <a:pt x="5515" y="8877"/>
                  </a:lnTo>
                  <a:lnTo>
                    <a:pt x="5498" y="8871"/>
                  </a:lnTo>
                  <a:lnTo>
                    <a:pt x="5481" y="8864"/>
                  </a:lnTo>
                  <a:lnTo>
                    <a:pt x="5466" y="8856"/>
                  </a:lnTo>
                  <a:lnTo>
                    <a:pt x="60" y="5751"/>
                  </a:lnTo>
                  <a:lnTo>
                    <a:pt x="46" y="5743"/>
                  </a:lnTo>
                  <a:lnTo>
                    <a:pt x="33" y="5734"/>
                  </a:lnTo>
                  <a:lnTo>
                    <a:pt x="24" y="5724"/>
                  </a:lnTo>
                  <a:lnTo>
                    <a:pt x="15" y="5713"/>
                  </a:lnTo>
                  <a:lnTo>
                    <a:pt x="9" y="5703"/>
                  </a:lnTo>
                  <a:lnTo>
                    <a:pt x="4" y="5692"/>
                  </a:lnTo>
                  <a:lnTo>
                    <a:pt x="1" y="5681"/>
                  </a:lnTo>
                  <a:lnTo>
                    <a:pt x="0" y="5670"/>
                  </a:lnTo>
                  <a:lnTo>
                    <a:pt x="1" y="5658"/>
                  </a:lnTo>
                  <a:lnTo>
                    <a:pt x="3" y="5648"/>
                  </a:lnTo>
                  <a:lnTo>
                    <a:pt x="8" y="5637"/>
                  </a:lnTo>
                  <a:lnTo>
                    <a:pt x="15" y="5626"/>
                  </a:lnTo>
                  <a:lnTo>
                    <a:pt x="23" y="5616"/>
                  </a:lnTo>
                  <a:lnTo>
                    <a:pt x="33" y="5606"/>
                  </a:lnTo>
                  <a:lnTo>
                    <a:pt x="45" y="5597"/>
                  </a:lnTo>
                  <a:lnTo>
                    <a:pt x="58" y="5589"/>
                  </a:lnTo>
                  <a:lnTo>
                    <a:pt x="9670" y="33"/>
                  </a:lnTo>
                  <a:lnTo>
                    <a:pt x="9686" y="25"/>
                  </a:lnTo>
                  <a:lnTo>
                    <a:pt x="9702" y="18"/>
                  </a:lnTo>
                  <a:lnTo>
                    <a:pt x="9720" y="12"/>
                  </a:lnTo>
                  <a:lnTo>
                    <a:pt x="9737" y="8"/>
                  </a:lnTo>
                  <a:lnTo>
                    <a:pt x="9755" y="4"/>
                  </a:lnTo>
                  <a:lnTo>
                    <a:pt x="9774" y="1"/>
                  </a:lnTo>
                  <a:lnTo>
                    <a:pt x="9793" y="0"/>
                  </a:lnTo>
                  <a:lnTo>
                    <a:pt x="9813" y="0"/>
                  </a:lnTo>
                  <a:lnTo>
                    <a:pt x="9831" y="0"/>
                  </a:lnTo>
                  <a:lnTo>
                    <a:pt x="9851" y="1"/>
                  </a:lnTo>
                  <a:lnTo>
                    <a:pt x="9869" y="4"/>
                  </a:lnTo>
                  <a:lnTo>
                    <a:pt x="9888" y="8"/>
                  </a:lnTo>
                  <a:lnTo>
                    <a:pt x="9906" y="12"/>
                  </a:lnTo>
                  <a:lnTo>
                    <a:pt x="9923" y="18"/>
                  </a:lnTo>
                  <a:lnTo>
                    <a:pt x="9939" y="25"/>
                  </a:lnTo>
                  <a:lnTo>
                    <a:pt x="9954" y="33"/>
                  </a:lnTo>
                  <a:lnTo>
                    <a:pt x="15360" y="313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2" name="Picture Placeholder 14"/>
          <p:cNvSpPr>
            <a:spLocks noGrp="1"/>
          </p:cNvSpPr>
          <p:nvPr>
            <p:ph type="pic" sz="quarter" idx="10"/>
          </p:nvPr>
        </p:nvSpPr>
        <p:spPr>
          <a:xfrm rot="815953">
            <a:off x="3021443" y="3794011"/>
            <a:ext cx="2097366" cy="3722795"/>
          </a:xfrm>
          <a:custGeom>
            <a:avLst/>
            <a:gdLst>
              <a:gd name="connsiteX0" fmla="*/ 0 w 2855978"/>
              <a:gd name="connsiteY0" fmla="*/ 0 h 4947390"/>
              <a:gd name="connsiteX1" fmla="*/ 2855978 w 2855978"/>
              <a:gd name="connsiteY1" fmla="*/ 0 h 4947390"/>
              <a:gd name="connsiteX2" fmla="*/ 2855978 w 2855978"/>
              <a:gd name="connsiteY2" fmla="*/ 4947390 h 4947390"/>
              <a:gd name="connsiteX3" fmla="*/ 0 w 2855978"/>
              <a:gd name="connsiteY3" fmla="*/ 4947390 h 4947390"/>
              <a:gd name="connsiteX4" fmla="*/ 0 w 2855978"/>
              <a:gd name="connsiteY4" fmla="*/ 0 h 4947390"/>
              <a:gd name="connsiteX0" fmla="*/ 0 w 2855978"/>
              <a:gd name="connsiteY0" fmla="*/ 0 h 4957841"/>
              <a:gd name="connsiteX1" fmla="*/ 2855978 w 2855978"/>
              <a:gd name="connsiteY1" fmla="*/ 0 h 4957841"/>
              <a:gd name="connsiteX2" fmla="*/ 2812774 w 2855978"/>
              <a:gd name="connsiteY2" fmla="*/ 4957841 h 4957841"/>
              <a:gd name="connsiteX3" fmla="*/ 0 w 2855978"/>
              <a:gd name="connsiteY3" fmla="*/ 4947390 h 4957841"/>
              <a:gd name="connsiteX4" fmla="*/ 0 w 2855978"/>
              <a:gd name="connsiteY4" fmla="*/ 0 h 4957841"/>
              <a:gd name="connsiteX0" fmla="*/ 0 w 2885345"/>
              <a:gd name="connsiteY0" fmla="*/ 0 h 4947390"/>
              <a:gd name="connsiteX1" fmla="*/ 2855978 w 2885345"/>
              <a:gd name="connsiteY1" fmla="*/ 0 h 4947390"/>
              <a:gd name="connsiteX2" fmla="*/ 2885345 w 2885345"/>
              <a:gd name="connsiteY2" fmla="*/ 4933752 h 4947390"/>
              <a:gd name="connsiteX3" fmla="*/ 0 w 2885345"/>
              <a:gd name="connsiteY3" fmla="*/ 4947390 h 4947390"/>
              <a:gd name="connsiteX4" fmla="*/ 0 w 2885345"/>
              <a:gd name="connsiteY4" fmla="*/ 0 h 4947390"/>
              <a:gd name="connsiteX0" fmla="*/ 0 w 2911326"/>
              <a:gd name="connsiteY0" fmla="*/ 0 h 4960133"/>
              <a:gd name="connsiteX1" fmla="*/ 2855978 w 2911326"/>
              <a:gd name="connsiteY1" fmla="*/ 0 h 4960133"/>
              <a:gd name="connsiteX2" fmla="*/ 2911326 w 2911326"/>
              <a:gd name="connsiteY2" fmla="*/ 4960133 h 4960133"/>
              <a:gd name="connsiteX3" fmla="*/ 0 w 2911326"/>
              <a:gd name="connsiteY3" fmla="*/ 4947390 h 4960133"/>
              <a:gd name="connsiteX4" fmla="*/ 0 w 2911326"/>
              <a:gd name="connsiteY4" fmla="*/ 0 h 4960133"/>
              <a:gd name="connsiteX0" fmla="*/ 0 w 2880466"/>
              <a:gd name="connsiteY0" fmla="*/ 0 h 4967598"/>
              <a:gd name="connsiteX1" fmla="*/ 2855978 w 2880466"/>
              <a:gd name="connsiteY1" fmla="*/ 0 h 4967598"/>
              <a:gd name="connsiteX2" fmla="*/ 2880466 w 2880466"/>
              <a:gd name="connsiteY2" fmla="*/ 4967598 h 4967598"/>
              <a:gd name="connsiteX3" fmla="*/ 0 w 2880466"/>
              <a:gd name="connsiteY3" fmla="*/ 4947390 h 4967598"/>
              <a:gd name="connsiteX4" fmla="*/ 0 w 2880466"/>
              <a:gd name="connsiteY4" fmla="*/ 0 h 4967598"/>
              <a:gd name="connsiteX0" fmla="*/ 0 w 2880466"/>
              <a:gd name="connsiteY0" fmla="*/ 24489 h 4992087"/>
              <a:gd name="connsiteX1" fmla="*/ 2876186 w 2880466"/>
              <a:gd name="connsiteY1" fmla="*/ 0 h 4992087"/>
              <a:gd name="connsiteX2" fmla="*/ 2880466 w 2880466"/>
              <a:gd name="connsiteY2" fmla="*/ 4992087 h 4992087"/>
              <a:gd name="connsiteX3" fmla="*/ 0 w 2880466"/>
              <a:gd name="connsiteY3" fmla="*/ 4971879 h 4992087"/>
              <a:gd name="connsiteX4" fmla="*/ 0 w 2880466"/>
              <a:gd name="connsiteY4" fmla="*/ 24489 h 4992087"/>
              <a:gd name="connsiteX0" fmla="*/ 0 w 2905604"/>
              <a:gd name="connsiteY0" fmla="*/ 38127 h 5005725"/>
              <a:gd name="connsiteX1" fmla="*/ 2905552 w 2905604"/>
              <a:gd name="connsiteY1" fmla="*/ 0 h 5005725"/>
              <a:gd name="connsiteX2" fmla="*/ 2880466 w 2905604"/>
              <a:gd name="connsiteY2" fmla="*/ 5005725 h 5005725"/>
              <a:gd name="connsiteX3" fmla="*/ 0 w 2905604"/>
              <a:gd name="connsiteY3" fmla="*/ 4985517 h 5005725"/>
              <a:gd name="connsiteX4" fmla="*/ 0 w 2905604"/>
              <a:gd name="connsiteY4" fmla="*/ 38127 h 5005725"/>
              <a:gd name="connsiteX0" fmla="*/ 0 w 2912670"/>
              <a:gd name="connsiteY0" fmla="*/ 0 h 5050819"/>
              <a:gd name="connsiteX1" fmla="*/ 2912618 w 2912670"/>
              <a:gd name="connsiteY1" fmla="*/ 45094 h 5050819"/>
              <a:gd name="connsiteX2" fmla="*/ 2887532 w 2912670"/>
              <a:gd name="connsiteY2" fmla="*/ 5050819 h 5050819"/>
              <a:gd name="connsiteX3" fmla="*/ 7066 w 2912670"/>
              <a:gd name="connsiteY3" fmla="*/ 5030611 h 5050819"/>
              <a:gd name="connsiteX4" fmla="*/ 0 w 2912670"/>
              <a:gd name="connsiteY4" fmla="*/ 0 h 505081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 name="connsiteX0" fmla="*/ 1037 w 2906241"/>
              <a:gd name="connsiteY0" fmla="*/ 0 h 5019959"/>
              <a:gd name="connsiteX1" fmla="*/ 2906189 w 2906241"/>
              <a:gd name="connsiteY1" fmla="*/ 14234 h 5019959"/>
              <a:gd name="connsiteX2" fmla="*/ 2881103 w 2906241"/>
              <a:gd name="connsiteY2" fmla="*/ 5019959 h 5019959"/>
              <a:gd name="connsiteX3" fmla="*/ 637 w 2906241"/>
              <a:gd name="connsiteY3" fmla="*/ 4999751 h 5019959"/>
              <a:gd name="connsiteX4" fmla="*/ 1037 w 2906241"/>
              <a:gd name="connsiteY4" fmla="*/ 0 h 50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241" h="5019959">
                <a:moveTo>
                  <a:pt x="1037" y="0"/>
                </a:moveTo>
                <a:lnTo>
                  <a:pt x="2906189" y="14234"/>
                </a:lnTo>
                <a:cubicBezTo>
                  <a:pt x="2907616" y="1678263"/>
                  <a:pt x="2879676" y="3355930"/>
                  <a:pt x="2881103" y="5019959"/>
                </a:cubicBezTo>
                <a:lnTo>
                  <a:pt x="637" y="4999751"/>
                </a:lnTo>
                <a:cubicBezTo>
                  <a:pt x="-1718" y="3322881"/>
                  <a:pt x="3392" y="1676870"/>
                  <a:pt x="1037" y="0"/>
                </a:cubicBezTo>
                <a:close/>
              </a:path>
            </a:pathLst>
          </a:custGeom>
          <a:solidFill>
            <a:schemeClr val="bg1">
              <a:lumMod val="85000"/>
            </a:schemeClr>
          </a:solidFill>
          <a:scene3d>
            <a:camera prst="isometricTopUp"/>
            <a:lightRig rig="threePt" dir="t"/>
          </a:scene3d>
        </p:spPr>
        <p:txBody>
          <a:bodyPr/>
          <a:lstStyle/>
          <a:p>
            <a:endParaRPr lang="en-US"/>
          </a:p>
        </p:txBody>
      </p:sp>
    </p:spTree>
    <p:extLst>
      <p:ext uri="{BB962C8B-B14F-4D97-AF65-F5344CB8AC3E}">
        <p14:creationId xmlns:p14="http://schemas.microsoft.com/office/powerpoint/2010/main" val="55359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0-#ppt_w/2"/>
                                          </p:val>
                                        </p:tav>
                                        <p:tav tm="100000">
                                          <p:val>
                                            <p:strVal val="#ppt_x"/>
                                          </p:val>
                                        </p:tav>
                                      </p:tavLst>
                                    </p:anim>
                                    <p:anim calcmode="lin" valueType="num">
                                      <p:cBhvr additive="base">
                                        <p:cTn id="8" dur="75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750" fill="hold"/>
                                        <p:tgtEl>
                                          <p:spTgt spid="42"/>
                                        </p:tgtEl>
                                        <p:attrNameLst>
                                          <p:attrName>ppt_x</p:attrName>
                                        </p:attrNameLst>
                                      </p:cBhvr>
                                      <p:tavLst>
                                        <p:tav tm="0">
                                          <p:val>
                                            <p:strVal val="0-#ppt_w/2"/>
                                          </p:val>
                                        </p:tav>
                                        <p:tav tm="100000">
                                          <p:val>
                                            <p:strVal val="#ppt_x"/>
                                          </p:val>
                                        </p:tav>
                                      </p:tavLst>
                                    </p:anim>
                                    <p:anim calcmode="lin" valueType="num">
                                      <p:cBhvr additive="base">
                                        <p:cTn id="12" dur="750" fill="hold"/>
                                        <p:tgtEl>
                                          <p:spTgt spid="42"/>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0-#ppt_w/2"/>
                                          </p:val>
                                        </p:tav>
                                        <p:tav tm="100000">
                                          <p:val>
                                            <p:strVal val="#ppt_x"/>
                                          </p:val>
                                        </p:tav>
                                      </p:tavLst>
                                    </p:anim>
                                    <p:anim calcmode="lin" valueType="num">
                                      <p:cBhvr additive="base">
                                        <p:cTn id="16" dur="750" fill="hold"/>
                                        <p:tgtEl>
                                          <p:spTgt spid="13"/>
                                        </p:tgtEl>
                                        <p:attrNameLst>
                                          <p:attrName>ppt_y</p:attrName>
                                        </p:attrNameLst>
                                      </p:cBhvr>
                                      <p:tavLst>
                                        <p:tav tm="0">
                                          <p:val>
                                            <p:strVal val="0-#ppt_h/2"/>
                                          </p:val>
                                        </p:tav>
                                        <p:tav tm="100000">
                                          <p:val>
                                            <p:strVal val="#ppt_y"/>
                                          </p:val>
                                        </p:tav>
                                      </p:tavLst>
                                    </p:anim>
                                  </p:childTnLst>
                                </p:cTn>
                              </p:par>
                              <p:par>
                                <p:cTn id="17" presetID="2" presetClass="entr" presetSubtype="9" decel="100000"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9" decel="100000" fill="hold" nodeType="withEffect">
                                  <p:stCondLst>
                                    <p:cond delay="5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0-#ppt_w/2"/>
                                          </p:val>
                                        </p:tav>
                                        <p:tav tm="100000">
                                          <p:val>
                                            <p:strVal val="#ppt_x"/>
                                          </p:val>
                                        </p:tav>
                                      </p:tavLst>
                                    </p:anim>
                                    <p:anim calcmode="lin" valueType="num">
                                      <p:cBhvr additive="base">
                                        <p:cTn id="24" dur="75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9" decel="100000"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0-#ppt_w/2"/>
                                          </p:val>
                                        </p:tav>
                                        <p:tav tm="100000">
                                          <p:val>
                                            <p:strVal val="#ppt_x"/>
                                          </p:val>
                                        </p:tav>
                                      </p:tavLst>
                                    </p:anim>
                                    <p:anim calcmode="lin" valueType="num">
                                      <p:cBhvr additive="base">
                                        <p:cTn id="28"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animBg="1"/>
      <p:bldP spid="42"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pic>
        <p:nvPicPr>
          <p:cNvPr id="3" name="pasted-image.tiff"/>
          <p:cNvPicPr>
            <a:picLocks noChangeAspect="1"/>
          </p:cNvPicPr>
          <p:nvPr userDrawn="1"/>
        </p:nvPicPr>
        <p:blipFill>
          <a:blip r:embed="rId2" cstate="print"/>
          <a:stretch>
            <a:fillRect/>
          </a:stretch>
        </p:blipFill>
        <p:spPr>
          <a:xfrm>
            <a:off x="-1282383" y="1658977"/>
            <a:ext cx="7361645" cy="4022796"/>
          </a:xfrm>
          <a:prstGeom prst="rect">
            <a:avLst/>
          </a:prstGeom>
          <a:ln w="12700">
            <a:miter lim="400000"/>
          </a:ln>
          <a:effectLst>
            <a:outerShdw blurRad="12700" sx="101000" sy="101000" algn="ctr" rotWithShape="0">
              <a:prstClr val="black">
                <a:alpha val="17000"/>
              </a:prstClr>
            </a:outerShdw>
          </a:effectLst>
        </p:spPr>
      </p:pic>
      <p:sp>
        <p:nvSpPr>
          <p:cNvPr id="4" name="Picture Placeholder 4"/>
          <p:cNvSpPr>
            <a:spLocks noGrp="1"/>
          </p:cNvSpPr>
          <p:nvPr>
            <p:ph type="pic" sz="quarter" idx="10"/>
          </p:nvPr>
        </p:nvSpPr>
        <p:spPr>
          <a:xfrm>
            <a:off x="-246335" y="1909144"/>
            <a:ext cx="5289550" cy="3306762"/>
          </a:xfrm>
          <a:prstGeom prst="rect">
            <a:avLst/>
          </a:prstGeom>
        </p:spPr>
        <p:txBody>
          <a:bodyPr/>
          <a:lstStyle/>
          <a:p>
            <a:endParaRPr lang="en-US"/>
          </a:p>
        </p:txBody>
      </p:sp>
    </p:spTree>
    <p:extLst>
      <p:ext uri="{BB962C8B-B14F-4D97-AF65-F5344CB8AC3E}">
        <p14:creationId xmlns:p14="http://schemas.microsoft.com/office/powerpoint/2010/main" val="3373490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47648" y="2400300"/>
            <a:ext cx="10375152" cy="5456464"/>
          </a:xfrm>
          <a:custGeom>
            <a:avLst/>
            <a:gdLst>
              <a:gd name="connsiteX0" fmla="*/ 0 w 10375152"/>
              <a:gd name="connsiteY0" fmla="*/ 0 h 5456464"/>
              <a:gd name="connsiteX1" fmla="*/ 4931184 w 10375152"/>
              <a:gd name="connsiteY1" fmla="*/ 0 h 5456464"/>
              <a:gd name="connsiteX2" fmla="*/ 10375152 w 10375152"/>
              <a:gd name="connsiteY2" fmla="*/ 5456464 h 5456464"/>
              <a:gd name="connsiteX3" fmla="*/ 5443969 w 10375152"/>
              <a:gd name="connsiteY3" fmla="*/ 5456464 h 5456464"/>
            </a:gdLst>
            <a:ahLst/>
            <a:cxnLst>
              <a:cxn ang="0">
                <a:pos x="connsiteX0" y="connsiteY0"/>
              </a:cxn>
              <a:cxn ang="0">
                <a:pos x="connsiteX1" y="connsiteY1"/>
              </a:cxn>
              <a:cxn ang="0">
                <a:pos x="connsiteX2" y="connsiteY2"/>
              </a:cxn>
              <a:cxn ang="0">
                <a:pos x="connsiteX3" y="connsiteY3"/>
              </a:cxn>
            </a:cxnLst>
            <a:rect l="l" t="t" r="r" b="b"/>
            <a:pathLst>
              <a:path w="10375152" h="5456464">
                <a:moveTo>
                  <a:pt x="0" y="0"/>
                </a:moveTo>
                <a:lnTo>
                  <a:pt x="4931184" y="0"/>
                </a:lnTo>
                <a:lnTo>
                  <a:pt x="10375152" y="5456464"/>
                </a:lnTo>
                <a:lnTo>
                  <a:pt x="5443969" y="5456464"/>
                </a:lnTo>
                <a:close/>
              </a:path>
            </a:pathLst>
          </a:custGeom>
        </p:spPr>
        <p:txBody>
          <a:bodyPr wrap="square">
            <a:noAutofit/>
          </a:bodyPr>
          <a:lstStyle/>
          <a:p>
            <a:endParaRPr lang="en-US" dirty="0"/>
          </a:p>
        </p:txBody>
      </p:sp>
    </p:spTree>
    <p:extLst>
      <p:ext uri="{BB962C8B-B14F-4D97-AF65-F5344CB8AC3E}">
        <p14:creationId xmlns:p14="http://schemas.microsoft.com/office/powerpoint/2010/main" val="19215674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8" name="Picture Placeholder 4"/>
          <p:cNvSpPr>
            <a:spLocks noGrp="1"/>
          </p:cNvSpPr>
          <p:nvPr>
            <p:ph type="pic" sz="quarter" idx="12"/>
          </p:nvPr>
        </p:nvSpPr>
        <p:spPr>
          <a:xfrm>
            <a:off x="7354795" y="1849254"/>
            <a:ext cx="3497514" cy="2186470"/>
          </a:xfrm>
          <a:prstGeom prst="rect">
            <a:avLst/>
          </a:prstGeom>
        </p:spPr>
        <p:txBody>
          <a:bodyPr/>
          <a:lstStyle/>
          <a:p>
            <a:endParaRPr lang="en-US" dirty="0"/>
          </a:p>
        </p:txBody>
      </p:sp>
      <p:sp>
        <p:nvSpPr>
          <p:cNvPr id="6" name="Picture Placeholder 4"/>
          <p:cNvSpPr>
            <a:spLocks noGrp="1"/>
          </p:cNvSpPr>
          <p:nvPr>
            <p:ph type="pic" sz="quarter" idx="11"/>
          </p:nvPr>
        </p:nvSpPr>
        <p:spPr>
          <a:xfrm>
            <a:off x="1339689" y="1849254"/>
            <a:ext cx="3497514" cy="2186470"/>
          </a:xfrm>
          <a:prstGeom prst="rect">
            <a:avLst/>
          </a:prstGeom>
        </p:spPr>
        <p:txBody>
          <a:bodyPr/>
          <a:lstStyle/>
          <a:p>
            <a:endParaRPr lang="en-US" dirty="0"/>
          </a:p>
        </p:txBody>
      </p:sp>
      <p:sp>
        <p:nvSpPr>
          <p:cNvPr id="4" name="Picture Placeholder 4"/>
          <p:cNvSpPr>
            <a:spLocks noGrp="1"/>
          </p:cNvSpPr>
          <p:nvPr>
            <p:ph type="pic" sz="quarter" idx="10"/>
          </p:nvPr>
        </p:nvSpPr>
        <p:spPr>
          <a:xfrm>
            <a:off x="3934988" y="1383859"/>
            <a:ext cx="4322024" cy="2701913"/>
          </a:xfrm>
          <a:prstGeom prst="rect">
            <a:avLst/>
          </a:prstGeom>
        </p:spPr>
        <p:txBody>
          <a:bodyPr/>
          <a:lstStyle/>
          <a:p>
            <a:endParaRPr lang="en-US"/>
          </a:p>
        </p:txBody>
      </p:sp>
    </p:spTree>
    <p:extLst>
      <p:ext uri="{BB962C8B-B14F-4D97-AF65-F5344CB8AC3E}">
        <p14:creationId xmlns:p14="http://schemas.microsoft.com/office/powerpoint/2010/main" val="218951454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1801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9_Custom Layout">
    <p:spTree>
      <p:nvGrpSpPr>
        <p:cNvPr id="1" name=""/>
        <p:cNvGrpSpPr/>
        <p:nvPr/>
      </p:nvGrpSpPr>
      <p:grpSpPr>
        <a:xfrm>
          <a:off x="0" y="0"/>
          <a:ext cx="0" cy="0"/>
          <a:chOff x="0" y="0"/>
          <a:chExt cx="0" cy="0"/>
        </a:xfrm>
      </p:grpSpPr>
      <p:pic>
        <p:nvPicPr>
          <p:cNvPr id="3" name="pasted-image.tiff"/>
          <p:cNvPicPr>
            <a:picLocks noChangeAspect="1"/>
          </p:cNvPicPr>
          <p:nvPr userDrawn="1"/>
        </p:nvPicPr>
        <p:blipFill>
          <a:blip r:embed="rId2" cstate="print"/>
          <a:stretch>
            <a:fillRect/>
          </a:stretch>
        </p:blipFill>
        <p:spPr>
          <a:xfrm>
            <a:off x="2698602" y="1907451"/>
            <a:ext cx="6233525" cy="3406331"/>
          </a:xfrm>
          <a:prstGeom prst="rect">
            <a:avLst/>
          </a:prstGeom>
          <a:ln w="12700">
            <a:miter lim="400000"/>
          </a:ln>
          <a:effectLst>
            <a:outerShdw blurRad="12700" sx="101000" sy="101000" algn="ctr" rotWithShape="0">
              <a:prstClr val="black">
                <a:alpha val="17000"/>
              </a:prstClr>
            </a:outerShdw>
          </a:effectLst>
        </p:spPr>
      </p:pic>
      <p:sp>
        <p:nvSpPr>
          <p:cNvPr id="4" name="Picture Placeholder 4"/>
          <p:cNvSpPr>
            <a:spLocks noGrp="1"/>
          </p:cNvSpPr>
          <p:nvPr>
            <p:ph type="pic" sz="quarter" idx="10"/>
          </p:nvPr>
        </p:nvSpPr>
        <p:spPr>
          <a:xfrm>
            <a:off x="3575882" y="2108852"/>
            <a:ext cx="4478964" cy="2800024"/>
          </a:xfrm>
          <a:prstGeom prst="rect">
            <a:avLst/>
          </a:prstGeom>
        </p:spPr>
        <p:txBody>
          <a:bodyPr/>
          <a:lstStyle/>
          <a:p>
            <a:endParaRPr lang="en-US"/>
          </a:p>
        </p:txBody>
      </p:sp>
    </p:spTree>
    <p:extLst>
      <p:ext uri="{BB962C8B-B14F-4D97-AF65-F5344CB8AC3E}">
        <p14:creationId xmlns:p14="http://schemas.microsoft.com/office/powerpoint/2010/main" val="41360365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pic>
        <p:nvPicPr>
          <p:cNvPr id="3" name="pasted-image.tiff"/>
          <p:cNvPicPr>
            <a:picLocks noChangeAspect="1"/>
          </p:cNvPicPr>
          <p:nvPr userDrawn="1"/>
        </p:nvPicPr>
        <p:blipFill>
          <a:blip r:embed="rId2"/>
          <a:stretch>
            <a:fillRect/>
          </a:stretch>
        </p:blipFill>
        <p:spPr>
          <a:xfrm>
            <a:off x="772676" y="760639"/>
            <a:ext cx="2867033" cy="5237748"/>
          </a:xfrm>
          <a:prstGeom prst="rect">
            <a:avLst/>
          </a:prstGeom>
          <a:ln w="12700">
            <a:miter lim="400000"/>
          </a:ln>
          <a:effectLst>
            <a:outerShdw blurRad="12700" sx="102000" sy="102000" algn="ctr" rotWithShape="0">
              <a:prstClr val="black">
                <a:alpha val="11000"/>
              </a:prstClr>
            </a:outerShdw>
          </a:effectLst>
        </p:spPr>
      </p:pic>
      <p:sp>
        <p:nvSpPr>
          <p:cNvPr id="4" name="Picture Placeholder 4"/>
          <p:cNvSpPr>
            <a:spLocks noGrp="1"/>
          </p:cNvSpPr>
          <p:nvPr>
            <p:ph type="pic" sz="quarter" idx="10"/>
          </p:nvPr>
        </p:nvSpPr>
        <p:spPr>
          <a:xfrm>
            <a:off x="1206685" y="2209794"/>
            <a:ext cx="1860280" cy="2331696"/>
          </a:xfrm>
          <a:prstGeom prst="rect">
            <a:avLst/>
          </a:prstGeom>
        </p:spPr>
        <p:txBody>
          <a:bodyPr/>
          <a:lstStyle/>
          <a:p>
            <a:endParaRPr lang="en-US" dirty="0"/>
          </a:p>
        </p:txBody>
      </p:sp>
      <p:pic>
        <p:nvPicPr>
          <p:cNvPr id="5" name="pasted-image.tiff"/>
          <p:cNvPicPr>
            <a:picLocks noChangeAspect="1"/>
          </p:cNvPicPr>
          <p:nvPr userDrawn="1"/>
        </p:nvPicPr>
        <p:blipFill>
          <a:blip r:embed="rId2"/>
          <a:stretch>
            <a:fillRect/>
          </a:stretch>
        </p:blipFill>
        <p:spPr>
          <a:xfrm>
            <a:off x="3896876" y="760639"/>
            <a:ext cx="2867033" cy="5237748"/>
          </a:xfrm>
          <a:prstGeom prst="rect">
            <a:avLst/>
          </a:prstGeom>
          <a:ln w="12700">
            <a:miter lim="400000"/>
          </a:ln>
          <a:effectLst>
            <a:outerShdw blurRad="12700" sx="102000" sy="102000" algn="ctr" rotWithShape="0">
              <a:prstClr val="black">
                <a:alpha val="11000"/>
              </a:prstClr>
            </a:outerShdw>
          </a:effectLst>
        </p:spPr>
      </p:pic>
      <p:sp>
        <p:nvSpPr>
          <p:cNvPr id="6" name="Picture Placeholder 4"/>
          <p:cNvSpPr>
            <a:spLocks noGrp="1"/>
          </p:cNvSpPr>
          <p:nvPr>
            <p:ph type="pic" sz="quarter" idx="11"/>
          </p:nvPr>
        </p:nvSpPr>
        <p:spPr>
          <a:xfrm>
            <a:off x="4330885" y="2209794"/>
            <a:ext cx="1860280" cy="2331696"/>
          </a:xfrm>
          <a:prstGeom prst="rect">
            <a:avLst/>
          </a:prstGeom>
        </p:spPr>
        <p:txBody>
          <a:bodyPr/>
          <a:lstStyle/>
          <a:p>
            <a:endParaRPr lang="en-US" dirty="0"/>
          </a:p>
        </p:txBody>
      </p:sp>
    </p:spTree>
    <p:extLst>
      <p:ext uri="{BB962C8B-B14F-4D97-AF65-F5344CB8AC3E}">
        <p14:creationId xmlns:p14="http://schemas.microsoft.com/office/powerpoint/2010/main" val="357407966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5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5333">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65333">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14:presetBounceEnd="65333">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14:bounceEnd="65333">
                                          <p:cBhvr additive="base">
                                            <p:cTn id="11" dur="750" fill="hold"/>
                                            <p:tgtEl>
                                              <p:spTgt spid="4"/>
                                            </p:tgtEl>
                                            <p:attrNameLst>
                                              <p:attrName>ppt_x</p:attrName>
                                            </p:attrNameLst>
                                          </p:cBhvr>
                                          <p:tavLst>
                                            <p:tav tm="0">
                                              <p:val>
                                                <p:strVal val="#ppt_x"/>
                                              </p:val>
                                            </p:tav>
                                            <p:tav tm="100000">
                                              <p:val>
                                                <p:strVal val="#ppt_x"/>
                                              </p:val>
                                            </p:tav>
                                          </p:tavLst>
                                        </p:anim>
                                        <p:anim calcmode="lin" valueType="num" p14:bounceEnd="65333">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65333">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65333">
                                          <p:cBhvr additive="base">
                                            <p:cTn id="15" dur="750" fill="hold"/>
                                            <p:tgtEl>
                                              <p:spTgt spid="5"/>
                                            </p:tgtEl>
                                            <p:attrNameLst>
                                              <p:attrName>ppt_x</p:attrName>
                                            </p:attrNameLst>
                                          </p:cBhvr>
                                          <p:tavLst>
                                            <p:tav tm="0">
                                              <p:val>
                                                <p:strVal val="#ppt_x"/>
                                              </p:val>
                                            </p:tav>
                                            <p:tav tm="100000">
                                              <p:val>
                                                <p:strVal val="#ppt_x"/>
                                              </p:val>
                                            </p:tav>
                                          </p:tavLst>
                                        </p:anim>
                                        <p:anim calcmode="lin" valueType="num" p14:bounceEnd="65333">
                                          <p:cBhvr additive="base">
                                            <p:cTn id="16" dur="7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nodePh="1" p14:presetBounceEnd="65333">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 calcmode="lin" valueType="num" p14:bounceEnd="65333">
                                          <p:cBhvr additive="base">
                                            <p:cTn id="19" dur="750" fill="hold"/>
                                            <p:tgtEl>
                                              <p:spTgt spid="6"/>
                                            </p:tgtEl>
                                            <p:attrNameLst>
                                              <p:attrName>ppt_x</p:attrName>
                                            </p:attrNameLst>
                                          </p:cBhvr>
                                          <p:tavLst>
                                            <p:tav tm="0">
                                              <p:val>
                                                <p:strVal val="#ppt_x"/>
                                              </p:val>
                                            </p:tav>
                                            <p:tav tm="100000">
                                              <p:val>
                                                <p:strVal val="#ppt_x"/>
                                              </p:val>
                                            </p:tav>
                                          </p:tavLst>
                                        </p:anim>
                                        <p:anim calcmode="lin" valueType="num" p14:bounceEnd="65333">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nodePh="1">
                                      <p:stCondLst>
                                        <p:cond delay="0"/>
                                      </p:stCondLst>
                                      <p:endCondLst>
                                        <p:cond evt="begin" delay="0">
                                          <p:tn val="17"/>
                                        </p:cond>
                                      </p:end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51_Custom Layout">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userDrawn="1"/>
        </p:nvGrpSpPr>
        <p:grpSpPr>
          <a:xfrm>
            <a:off x="1620569" y="-877165"/>
            <a:ext cx="3289260" cy="6565853"/>
            <a:chOff x="1264256" y="645824"/>
            <a:chExt cx="2821047" cy="5631230"/>
          </a:xfrm>
        </p:grpSpPr>
        <p:grpSp>
          <p:nvGrpSpPr>
            <p:cNvPr id="24" name="Группа 84"/>
            <p:cNvGrpSpPr/>
            <p:nvPr/>
          </p:nvGrpSpPr>
          <p:grpSpPr>
            <a:xfrm>
              <a:off x="1264256" y="645824"/>
              <a:ext cx="2821047" cy="5631230"/>
              <a:chOff x="3421706" y="1143000"/>
              <a:chExt cx="2530932" cy="5052117"/>
            </a:xfrm>
          </p:grpSpPr>
          <p:sp>
            <p:nvSpPr>
              <p:cNvPr id="26" name="Скругленный прямоугольник 85"/>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7" name="Скругленный прямоугольник 86"/>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8" name="Скругленный прямоугольник 87"/>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29" name="Скругленный прямоугольник 88"/>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0" name="Скругленный прямоугольник 89"/>
              <p:cNvSpPr/>
              <p:nvPr userDrawn="1"/>
            </p:nvSpPr>
            <p:spPr>
              <a:xfrm>
                <a:off x="3453659" y="1143000"/>
                <a:ext cx="2465281" cy="5052117"/>
              </a:xfrm>
              <a:prstGeom prst="roundRect">
                <a:avLst/>
              </a:prstGeom>
              <a:solidFill>
                <a:srgbClr val="FFFFFF"/>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dirty="0"/>
              </a:p>
            </p:txBody>
          </p:sp>
          <p:sp>
            <p:nvSpPr>
              <p:cNvPr id="31" name="Овал 90"/>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2" name="Скругленный прямоугольник 91"/>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3" name="Овал 92"/>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sp>
            <p:nvSpPr>
              <p:cNvPr id="34" name="Овал 93"/>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p>
            </p:txBody>
          </p:sp>
        </p:grpSp>
        <p:sp>
          <p:nvSpPr>
            <p:cNvPr id="25" name="Rectangle 24"/>
            <p:cNvSpPr/>
            <p:nvPr/>
          </p:nvSpPr>
          <p:spPr>
            <a:xfrm>
              <a:off x="1509657" y="1204476"/>
              <a:ext cx="2330245" cy="42819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7" name="Picture Placeholder 4"/>
          <p:cNvSpPr>
            <a:spLocks noGrp="1"/>
          </p:cNvSpPr>
          <p:nvPr>
            <p:ph type="pic" sz="quarter" idx="10"/>
          </p:nvPr>
        </p:nvSpPr>
        <p:spPr>
          <a:xfrm>
            <a:off x="1906699" y="-217750"/>
            <a:ext cx="2713851" cy="4984557"/>
          </a:xfrm>
          <a:prstGeom prst="rect">
            <a:avLst/>
          </a:prstGeom>
        </p:spPr>
        <p:txBody>
          <a:bodyPr/>
          <a:lstStyle/>
          <a:p>
            <a:endParaRPr lang="en-US" dirty="0"/>
          </a:p>
        </p:txBody>
      </p:sp>
    </p:spTree>
    <p:extLst>
      <p:ext uri="{BB962C8B-B14F-4D97-AF65-F5344CB8AC3E}">
        <p14:creationId xmlns:p14="http://schemas.microsoft.com/office/powerpoint/2010/main" val="3494072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74667">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74667">
                                          <p:cBhvr additive="base">
                                            <p:cTn id="7" dur="1000" fill="hold"/>
                                            <p:tgtEl>
                                              <p:spTgt spid="23"/>
                                            </p:tgtEl>
                                            <p:attrNameLst>
                                              <p:attrName>ppt_x</p:attrName>
                                            </p:attrNameLst>
                                          </p:cBhvr>
                                          <p:tavLst>
                                            <p:tav tm="0">
                                              <p:val>
                                                <p:strVal val="#ppt_x"/>
                                              </p:val>
                                            </p:tav>
                                            <p:tav tm="100000">
                                              <p:val>
                                                <p:strVal val="#ppt_x"/>
                                              </p:val>
                                            </p:tav>
                                          </p:tavLst>
                                        </p:anim>
                                        <p:anim calcmode="lin" valueType="num" p14:bounceEnd="74667">
                                          <p:cBhvr additive="base">
                                            <p:cTn id="8" dur="10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nodePh="1" p14:presetBounceEnd="74667">
                                      <p:stCondLst>
                                        <p:cond delay="0"/>
                                      </p:stCondLst>
                                      <p:endCondLst>
                                        <p:cond evt="begin" delay="0">
                                          <p:tn val="9"/>
                                        </p:cond>
                                      </p:endCondLst>
                                      <p:childTnLst>
                                        <p:set>
                                          <p:cBhvr>
                                            <p:cTn id="10" dur="1" fill="hold">
                                              <p:stCondLst>
                                                <p:cond delay="0"/>
                                              </p:stCondLst>
                                            </p:cTn>
                                            <p:tgtEl>
                                              <p:spTgt spid="47"/>
                                            </p:tgtEl>
                                            <p:attrNameLst>
                                              <p:attrName>style.visibility</p:attrName>
                                            </p:attrNameLst>
                                          </p:cBhvr>
                                          <p:to>
                                            <p:strVal val="visible"/>
                                          </p:to>
                                        </p:set>
                                        <p:anim calcmode="lin" valueType="num" p14:bounceEnd="74667">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74667">
                                          <p:cBhvr additive="base">
                                            <p:cTn id="12"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ppt_x"/>
                                              </p:val>
                                            </p:tav>
                                            <p:tav tm="100000">
                                              <p:val>
                                                <p:strVal val="#ppt_x"/>
                                              </p:val>
                                            </p:tav>
                                          </p:tavLst>
                                        </p:anim>
                                        <p:anim calcmode="lin" valueType="num">
                                          <p:cBhvr additive="base">
                                            <p:cTn id="8" dur="10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nodePh="1">
                                      <p:stCondLst>
                                        <p:cond delay="0"/>
                                      </p:stCondLst>
                                      <p:endCondLst>
                                        <p:cond evt="begin" delay="0">
                                          <p:tn val="9"/>
                                        </p:cond>
                                      </p:end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52_Custom Layout">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pic>
        <p:nvPicPr>
          <p:cNvPr id="35" name="pasted-image.tiff"/>
          <p:cNvPicPr>
            <a:picLocks noChangeAspect="1"/>
          </p:cNvPicPr>
          <p:nvPr userDrawn="1"/>
        </p:nvPicPr>
        <p:blipFill>
          <a:blip r:embed="rId3"/>
          <a:stretch>
            <a:fillRect/>
          </a:stretch>
        </p:blipFill>
        <p:spPr>
          <a:xfrm>
            <a:off x="658702" y="2953622"/>
            <a:ext cx="10874596" cy="5942460"/>
          </a:xfrm>
          <a:prstGeom prst="rect">
            <a:avLst/>
          </a:prstGeom>
          <a:ln w="12700">
            <a:miter lim="400000"/>
          </a:ln>
          <a:effectLst>
            <a:outerShdw blurRad="12700" sx="101000" sy="101000" algn="ctr" rotWithShape="0">
              <a:prstClr val="black">
                <a:alpha val="17000"/>
              </a:prstClr>
            </a:outerShdw>
          </a:effectLst>
        </p:spPr>
      </p:pic>
      <p:sp>
        <p:nvSpPr>
          <p:cNvPr id="36" name="Picture Placeholder 4"/>
          <p:cNvSpPr>
            <a:spLocks noGrp="1"/>
          </p:cNvSpPr>
          <p:nvPr>
            <p:ph type="pic" sz="quarter" idx="10"/>
          </p:nvPr>
        </p:nvSpPr>
        <p:spPr>
          <a:xfrm>
            <a:off x="2189148" y="3331831"/>
            <a:ext cx="7813704" cy="4884737"/>
          </a:xfrm>
          <a:prstGeom prst="rect">
            <a:avLst/>
          </a:prstGeom>
        </p:spPr>
        <p:txBody>
          <a:bodyPr/>
          <a:lstStyle/>
          <a:p>
            <a:endParaRPr lang="en-US"/>
          </a:p>
        </p:txBody>
      </p:sp>
    </p:spTree>
    <p:extLst>
      <p:ext uri="{BB962C8B-B14F-4D97-AF65-F5344CB8AC3E}">
        <p14:creationId xmlns:p14="http://schemas.microsoft.com/office/powerpoint/2010/main" val="50156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750" fill="hold"/>
                                        <p:tgtEl>
                                          <p:spTgt spid="35"/>
                                        </p:tgtEl>
                                        <p:attrNameLst>
                                          <p:attrName>ppt_x</p:attrName>
                                        </p:attrNameLst>
                                      </p:cBhvr>
                                      <p:tavLst>
                                        <p:tav tm="0">
                                          <p:val>
                                            <p:strVal val="#ppt_x"/>
                                          </p:val>
                                        </p:tav>
                                        <p:tav tm="100000">
                                          <p:val>
                                            <p:strVal val="#ppt_x"/>
                                          </p:val>
                                        </p:tav>
                                      </p:tavLst>
                                    </p:anim>
                                    <p:anim calcmode="lin" valueType="num">
                                      <p:cBhvr additive="base">
                                        <p:cTn id="8" dur="75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0"/>
                                  </p:stCondLst>
                                  <p:endCondLst>
                                    <p:cond evt="begin" delay="0">
                                      <p:tn val="9"/>
                                    </p:cond>
                                  </p:end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750" fill="hold"/>
                                        <p:tgtEl>
                                          <p:spTgt spid="36"/>
                                        </p:tgtEl>
                                        <p:attrNameLst>
                                          <p:attrName>ppt_x</p:attrName>
                                        </p:attrNameLst>
                                      </p:cBhvr>
                                      <p:tavLst>
                                        <p:tav tm="0">
                                          <p:val>
                                            <p:strVal val="#ppt_x"/>
                                          </p:val>
                                        </p:tav>
                                        <p:tav tm="100000">
                                          <p:val>
                                            <p:strVal val="#ppt_x"/>
                                          </p:val>
                                        </p:tav>
                                      </p:tavLst>
                                    </p:anim>
                                    <p:anim calcmode="lin" valueType="num">
                                      <p:cBhvr additive="base">
                                        <p:cTn id="12"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3" name="Picture Placeholder 13"/>
          <p:cNvSpPr>
            <a:spLocks noGrp="1"/>
          </p:cNvSpPr>
          <p:nvPr>
            <p:ph type="pic" sz="quarter" idx="10"/>
          </p:nvPr>
        </p:nvSpPr>
        <p:spPr>
          <a:xfrm>
            <a:off x="3285640" y="0"/>
            <a:ext cx="8906360" cy="6858000"/>
          </a:xfrm>
          <a:custGeom>
            <a:avLst/>
            <a:gdLst>
              <a:gd name="connsiteX0" fmla="*/ 0 w 8906360"/>
              <a:gd name="connsiteY0" fmla="*/ 0 h 6858000"/>
              <a:gd name="connsiteX1" fmla="*/ 4985381 w 8906360"/>
              <a:gd name="connsiteY1" fmla="*/ 0 h 6858000"/>
              <a:gd name="connsiteX2" fmla="*/ 6917903 w 8906360"/>
              <a:gd name="connsiteY2" fmla="*/ 1932522 h 6858000"/>
              <a:gd name="connsiteX3" fmla="*/ 8850425 w 8906360"/>
              <a:gd name="connsiteY3" fmla="*/ 0 h 6858000"/>
              <a:gd name="connsiteX4" fmla="*/ 8906360 w 8906360"/>
              <a:gd name="connsiteY4" fmla="*/ 0 h 6858000"/>
              <a:gd name="connsiteX5" fmla="*/ 8906360 w 8906360"/>
              <a:gd name="connsiteY5" fmla="*/ 4809639 h 6858000"/>
              <a:gd name="connsiteX6" fmla="*/ 6857999 w 890636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6360" h="6858000">
                <a:moveTo>
                  <a:pt x="0" y="0"/>
                </a:moveTo>
                <a:lnTo>
                  <a:pt x="4985381" y="0"/>
                </a:lnTo>
                <a:lnTo>
                  <a:pt x="6917903" y="1932522"/>
                </a:lnTo>
                <a:lnTo>
                  <a:pt x="8850425" y="0"/>
                </a:lnTo>
                <a:lnTo>
                  <a:pt x="8906360" y="0"/>
                </a:lnTo>
                <a:lnTo>
                  <a:pt x="8906360" y="4809639"/>
                </a:lnTo>
                <a:lnTo>
                  <a:pt x="6857999"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6394362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4" name="Right Triangle 3"/>
          <p:cNvSpPr/>
          <p:nvPr userDrawn="1"/>
        </p:nvSpPr>
        <p:spPr>
          <a:xfrm flipH="1">
            <a:off x="5319132" y="0"/>
            <a:ext cx="6872868" cy="6872868"/>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0"/>
          </p:nvPr>
        </p:nvSpPr>
        <p:spPr>
          <a:xfrm>
            <a:off x="5140713" y="1769180"/>
            <a:ext cx="6773271" cy="3081600"/>
          </a:xfrm>
          <a:custGeom>
            <a:avLst/>
            <a:gdLst>
              <a:gd name="connsiteX0" fmla="*/ 3074543 w 6773271"/>
              <a:gd name="connsiteY0" fmla="*/ 0 h 3081600"/>
              <a:gd name="connsiteX1" fmla="*/ 6773271 w 6773271"/>
              <a:gd name="connsiteY1" fmla="*/ 0 h 3081600"/>
              <a:gd name="connsiteX2" fmla="*/ 3698728 w 6773271"/>
              <a:gd name="connsiteY2" fmla="*/ 3081600 h 3081600"/>
              <a:gd name="connsiteX3" fmla="*/ 0 w 6773271"/>
              <a:gd name="connsiteY3" fmla="*/ 3081600 h 3081600"/>
            </a:gdLst>
            <a:ahLst/>
            <a:cxnLst>
              <a:cxn ang="0">
                <a:pos x="connsiteX0" y="connsiteY0"/>
              </a:cxn>
              <a:cxn ang="0">
                <a:pos x="connsiteX1" y="connsiteY1"/>
              </a:cxn>
              <a:cxn ang="0">
                <a:pos x="connsiteX2" y="connsiteY2"/>
              </a:cxn>
              <a:cxn ang="0">
                <a:pos x="connsiteX3" y="connsiteY3"/>
              </a:cxn>
            </a:cxnLst>
            <a:rect l="l" t="t" r="r" b="b"/>
            <a:pathLst>
              <a:path w="6773271" h="3081600">
                <a:moveTo>
                  <a:pt x="3074543" y="0"/>
                </a:moveTo>
                <a:lnTo>
                  <a:pt x="6773271" y="0"/>
                </a:lnTo>
                <a:lnTo>
                  <a:pt x="3698728" y="3081600"/>
                </a:lnTo>
                <a:lnTo>
                  <a:pt x="0" y="3081600"/>
                </a:lnTo>
                <a:close/>
              </a:path>
            </a:pathLst>
          </a:custGeom>
        </p:spPr>
        <p:txBody>
          <a:bodyPr wrap="square">
            <a:noAutofit/>
          </a:bodyPr>
          <a:lstStyle/>
          <a:p>
            <a:endParaRPr lang="en-US"/>
          </a:p>
        </p:txBody>
      </p:sp>
    </p:spTree>
    <p:extLst>
      <p:ext uri="{BB962C8B-B14F-4D97-AF65-F5344CB8AC3E}">
        <p14:creationId xmlns:p14="http://schemas.microsoft.com/office/powerpoint/2010/main" val="28820568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003610" y="1237786"/>
            <a:ext cx="11188390" cy="5635083"/>
          </a:xfrm>
          <a:custGeom>
            <a:avLst/>
            <a:gdLst>
              <a:gd name="connsiteX0" fmla="*/ 0 w 11188390"/>
              <a:gd name="connsiteY0" fmla="*/ 0 h 5635083"/>
              <a:gd name="connsiteX1" fmla="*/ 5566211 w 11188390"/>
              <a:gd name="connsiteY1" fmla="*/ 0 h 5635083"/>
              <a:gd name="connsiteX2" fmla="*/ 11188390 w 11188390"/>
              <a:gd name="connsiteY2" fmla="*/ 5635083 h 5635083"/>
              <a:gd name="connsiteX3" fmla="*/ 5622179 w 11188390"/>
              <a:gd name="connsiteY3" fmla="*/ 5635083 h 5635083"/>
            </a:gdLst>
            <a:ahLst/>
            <a:cxnLst>
              <a:cxn ang="0">
                <a:pos x="connsiteX0" y="connsiteY0"/>
              </a:cxn>
              <a:cxn ang="0">
                <a:pos x="connsiteX1" y="connsiteY1"/>
              </a:cxn>
              <a:cxn ang="0">
                <a:pos x="connsiteX2" y="connsiteY2"/>
              </a:cxn>
              <a:cxn ang="0">
                <a:pos x="connsiteX3" y="connsiteY3"/>
              </a:cxn>
            </a:cxnLst>
            <a:rect l="l" t="t" r="r" b="b"/>
            <a:pathLst>
              <a:path w="11188390" h="5635083">
                <a:moveTo>
                  <a:pt x="0" y="0"/>
                </a:moveTo>
                <a:lnTo>
                  <a:pt x="5566211" y="0"/>
                </a:lnTo>
                <a:lnTo>
                  <a:pt x="11188390" y="5635083"/>
                </a:lnTo>
                <a:lnTo>
                  <a:pt x="5622179" y="5635083"/>
                </a:lnTo>
                <a:close/>
              </a:path>
            </a:pathLst>
          </a:custGeom>
        </p:spPr>
        <p:txBody>
          <a:bodyPr wrap="square">
            <a:noAutofit/>
          </a:bodyPr>
          <a:lstStyle/>
          <a:p>
            <a:endParaRPr lang="en-US"/>
          </a:p>
        </p:txBody>
      </p:sp>
      <p:sp>
        <p:nvSpPr>
          <p:cNvPr id="5" name="Right Triangle 4"/>
          <p:cNvSpPr/>
          <p:nvPr userDrawn="1"/>
        </p:nvSpPr>
        <p:spPr>
          <a:xfrm rot="16200000" flipH="1">
            <a:off x="5319132" y="0"/>
            <a:ext cx="6872868" cy="6872868"/>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userDrawn="1"/>
        </p:nvGrpSpPr>
        <p:grpSpPr>
          <a:xfrm>
            <a:off x="1907424" y="-2"/>
            <a:ext cx="9380761" cy="4919875"/>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299053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724650" y="0"/>
            <a:ext cx="5467350" cy="6858000"/>
          </a:xfrm>
          <a:prstGeom prst="rect">
            <a:avLst/>
          </a:prstGeom>
        </p:spPr>
        <p:txBody>
          <a:bodyPr/>
          <a:lstStyle/>
          <a:p>
            <a:endParaRPr lang="en-US"/>
          </a:p>
        </p:txBody>
      </p:sp>
    </p:spTree>
    <p:extLst>
      <p:ext uri="{BB962C8B-B14F-4D97-AF65-F5344CB8AC3E}">
        <p14:creationId xmlns:p14="http://schemas.microsoft.com/office/powerpoint/2010/main" val="3498557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Picture Placeholder 13"/>
          <p:cNvSpPr>
            <a:spLocks noGrp="1"/>
          </p:cNvSpPr>
          <p:nvPr>
            <p:ph type="pic" sz="quarter" idx="10"/>
          </p:nvPr>
        </p:nvSpPr>
        <p:spPr>
          <a:xfrm>
            <a:off x="1" y="0"/>
            <a:ext cx="9156473" cy="5805714"/>
          </a:xfrm>
          <a:custGeom>
            <a:avLst/>
            <a:gdLst>
              <a:gd name="connsiteX0" fmla="*/ 2081553 w 8790214"/>
              <a:gd name="connsiteY0" fmla="*/ 0 h 5573486"/>
              <a:gd name="connsiteX1" fmla="*/ 5870461 w 8790214"/>
              <a:gd name="connsiteY1" fmla="*/ 0 h 5573486"/>
              <a:gd name="connsiteX2" fmla="*/ 6629740 w 8790214"/>
              <a:gd name="connsiteY2" fmla="*/ 759279 h 5573486"/>
              <a:gd name="connsiteX3" fmla="*/ 3976007 w 8790214"/>
              <a:gd name="connsiteY3" fmla="*/ 3413012 h 5573486"/>
              <a:gd name="connsiteX4" fmla="*/ 1322274 w 8790214"/>
              <a:gd name="connsiteY4" fmla="*/ 759279 h 5573486"/>
              <a:gd name="connsiteX5" fmla="*/ 0 w 8790214"/>
              <a:gd name="connsiteY5" fmla="*/ 0 h 5573486"/>
              <a:gd name="connsiteX6" fmla="*/ 1746703 w 8790214"/>
              <a:gd name="connsiteY6" fmla="*/ 0 h 5573486"/>
              <a:gd name="connsiteX7" fmla="*/ 987424 w 8790214"/>
              <a:gd name="connsiteY7" fmla="*/ 759279 h 5573486"/>
              <a:gd name="connsiteX8" fmla="*/ 3976007 w 8790214"/>
              <a:gd name="connsiteY8" fmla="*/ 3747861 h 5573486"/>
              <a:gd name="connsiteX9" fmla="*/ 6964589 w 8790214"/>
              <a:gd name="connsiteY9" fmla="*/ 759279 h 5573486"/>
              <a:gd name="connsiteX10" fmla="*/ 6205311 w 8790214"/>
              <a:gd name="connsiteY10" fmla="*/ 0 h 5573486"/>
              <a:gd name="connsiteX11" fmla="*/ 8030935 w 8790214"/>
              <a:gd name="connsiteY11" fmla="*/ 0 h 5573486"/>
              <a:gd name="connsiteX12" fmla="*/ 8790214 w 8790214"/>
              <a:gd name="connsiteY12" fmla="*/ 759279 h 5573486"/>
              <a:gd name="connsiteX13" fmla="*/ 3976007 w 8790214"/>
              <a:gd name="connsiteY13" fmla="*/ 5573486 h 5573486"/>
              <a:gd name="connsiteX14" fmla="*/ 0 w 8790214"/>
              <a:gd name="connsiteY14" fmla="*/ 1597479 h 5573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90214" h="5573486">
                <a:moveTo>
                  <a:pt x="2081553" y="0"/>
                </a:moveTo>
                <a:lnTo>
                  <a:pt x="5870461" y="0"/>
                </a:lnTo>
                <a:lnTo>
                  <a:pt x="6629740" y="759279"/>
                </a:lnTo>
                <a:lnTo>
                  <a:pt x="3976007" y="3413012"/>
                </a:lnTo>
                <a:lnTo>
                  <a:pt x="1322274" y="759279"/>
                </a:lnTo>
                <a:close/>
                <a:moveTo>
                  <a:pt x="0" y="0"/>
                </a:moveTo>
                <a:lnTo>
                  <a:pt x="1746703" y="0"/>
                </a:lnTo>
                <a:lnTo>
                  <a:pt x="987424" y="759279"/>
                </a:lnTo>
                <a:lnTo>
                  <a:pt x="3976007" y="3747861"/>
                </a:lnTo>
                <a:lnTo>
                  <a:pt x="6964589" y="759279"/>
                </a:lnTo>
                <a:lnTo>
                  <a:pt x="6205311" y="0"/>
                </a:lnTo>
                <a:lnTo>
                  <a:pt x="8030935" y="0"/>
                </a:lnTo>
                <a:lnTo>
                  <a:pt x="8790214" y="759279"/>
                </a:lnTo>
                <a:lnTo>
                  <a:pt x="3976007" y="5573486"/>
                </a:lnTo>
                <a:lnTo>
                  <a:pt x="0" y="1597479"/>
                </a:lnTo>
                <a:close/>
              </a:path>
            </a:pathLst>
          </a:custGeom>
        </p:spPr>
        <p:txBody>
          <a:bodyPr wrap="square">
            <a:noAutofit/>
          </a:bodyPr>
          <a:lstStyle/>
          <a:p>
            <a:endParaRPr lang="id-ID"/>
          </a:p>
        </p:txBody>
      </p:sp>
    </p:spTree>
    <p:extLst>
      <p:ext uri="{BB962C8B-B14F-4D97-AF65-F5344CB8AC3E}">
        <p14:creationId xmlns:p14="http://schemas.microsoft.com/office/powerpoint/2010/main" val="17106255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07916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60_Custom Layout">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28133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hasCustomPrompt="1"/>
          </p:nvPr>
        </p:nvSpPr>
        <p:spPr>
          <a:xfrm>
            <a:off x="4164627" y="4335331"/>
            <a:ext cx="1001212" cy="999845"/>
          </a:xfrm>
          <a:prstGeom prst="ellipse">
            <a:avLst/>
          </a:prstGeom>
        </p:spPr>
        <p:txBody>
          <a:bodyPr/>
          <a:lstStyle>
            <a:lvl1pPr>
              <a:defRPr sz="1400"/>
            </a:lvl1pPr>
          </a:lstStyle>
          <a:p>
            <a:r>
              <a:rPr lang="en-US" dirty="0"/>
              <a:t>Pict</a:t>
            </a:r>
          </a:p>
        </p:txBody>
      </p:sp>
      <p:sp>
        <p:nvSpPr>
          <p:cNvPr id="12" name="Picture Placeholder 10"/>
          <p:cNvSpPr>
            <a:spLocks noGrp="1"/>
          </p:cNvSpPr>
          <p:nvPr>
            <p:ph type="pic" sz="quarter" idx="11" hasCustomPrompt="1"/>
          </p:nvPr>
        </p:nvSpPr>
        <p:spPr>
          <a:xfrm>
            <a:off x="7027953" y="4335332"/>
            <a:ext cx="1001212" cy="999845"/>
          </a:xfrm>
          <a:prstGeom prst="ellipse">
            <a:avLst/>
          </a:prstGeom>
        </p:spPr>
        <p:txBody>
          <a:bodyPr/>
          <a:lstStyle>
            <a:lvl1pPr>
              <a:defRPr sz="1400"/>
            </a:lvl1pPr>
          </a:lstStyle>
          <a:p>
            <a:r>
              <a:rPr lang="en-US" dirty="0"/>
              <a:t>Pict</a:t>
            </a:r>
          </a:p>
        </p:txBody>
      </p:sp>
      <p:sp>
        <p:nvSpPr>
          <p:cNvPr id="13" name="Picture Placeholder 10"/>
          <p:cNvSpPr>
            <a:spLocks noGrp="1"/>
          </p:cNvSpPr>
          <p:nvPr>
            <p:ph type="pic" sz="quarter" idx="12" hasCustomPrompt="1"/>
          </p:nvPr>
        </p:nvSpPr>
        <p:spPr>
          <a:xfrm>
            <a:off x="1301301" y="4335332"/>
            <a:ext cx="1001212" cy="999845"/>
          </a:xfrm>
          <a:prstGeom prst="ellipse">
            <a:avLst/>
          </a:prstGeom>
        </p:spPr>
        <p:txBody>
          <a:bodyPr/>
          <a:lstStyle>
            <a:lvl1pPr>
              <a:defRPr sz="1400"/>
            </a:lvl1pPr>
          </a:lstStyle>
          <a:p>
            <a:r>
              <a:rPr lang="en-US" dirty="0"/>
              <a:t>Pict</a:t>
            </a:r>
          </a:p>
        </p:txBody>
      </p:sp>
      <p:sp>
        <p:nvSpPr>
          <p:cNvPr id="14" name="Picture Placeholder 10"/>
          <p:cNvSpPr>
            <a:spLocks noGrp="1"/>
          </p:cNvSpPr>
          <p:nvPr>
            <p:ph type="pic" sz="quarter" idx="13" hasCustomPrompt="1"/>
          </p:nvPr>
        </p:nvSpPr>
        <p:spPr>
          <a:xfrm>
            <a:off x="9891279" y="4335331"/>
            <a:ext cx="1001212" cy="999845"/>
          </a:xfrm>
          <a:prstGeom prst="ellipse">
            <a:avLst/>
          </a:prstGeom>
        </p:spPr>
        <p:txBody>
          <a:bodyPr/>
          <a:lstStyle>
            <a:lvl1pPr>
              <a:defRPr sz="1400"/>
            </a:lvl1pPr>
          </a:lstStyle>
          <a:p>
            <a:r>
              <a:rPr lang="en-US" dirty="0"/>
              <a:t>Pict</a:t>
            </a:r>
          </a:p>
        </p:txBody>
      </p:sp>
    </p:spTree>
    <p:extLst>
      <p:ext uri="{BB962C8B-B14F-4D97-AF65-F5344CB8AC3E}">
        <p14:creationId xmlns:p14="http://schemas.microsoft.com/office/powerpoint/2010/main" val="201282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p:val>
                                            <p:fltVal val="0"/>
                                          </p:val>
                                        </p:tav>
                                        <p:tav tm="100000">
                                          <p:val>
                                            <p:strVal val="#ppt_w"/>
                                          </p:val>
                                        </p:tav>
                                      </p:tavLst>
                                    </p:anim>
                                    <p:anim calcmode="lin" valueType="num">
                                      <p:cBhvr>
                                        <p:cTn id="13" dur="750" fill="hold"/>
                                        <p:tgtEl>
                                          <p:spTgt spid="11"/>
                                        </p:tgtEl>
                                        <p:attrNameLst>
                                          <p:attrName>ppt_h</p:attrName>
                                        </p:attrNameLst>
                                      </p:cBhvr>
                                      <p:tavLst>
                                        <p:tav tm="0">
                                          <p:val>
                                            <p:fltVal val="0"/>
                                          </p:val>
                                        </p:tav>
                                        <p:tav tm="100000">
                                          <p:val>
                                            <p:strVal val="#ppt_h"/>
                                          </p:val>
                                        </p:tav>
                                      </p:tavLst>
                                    </p:anim>
                                    <p:animEffect transition="in" filter="fade">
                                      <p:cBhvr>
                                        <p:cTn id="14" dur="750"/>
                                        <p:tgtEl>
                                          <p:spTgt spid="1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ppt_w</p:attrName>
                                        </p:attrNameLst>
                                      </p:cBhvr>
                                      <p:tavLst>
                                        <p:tav tm="0">
                                          <p:val>
                                            <p:fltVal val="0"/>
                                          </p:val>
                                        </p:tav>
                                        <p:tav tm="100000">
                                          <p:val>
                                            <p:strVal val="#ppt_w"/>
                                          </p:val>
                                        </p:tav>
                                      </p:tavLst>
                                    </p:anim>
                                    <p:anim calcmode="lin" valueType="num">
                                      <p:cBhvr>
                                        <p:cTn id="18" dur="750" fill="hold"/>
                                        <p:tgtEl>
                                          <p:spTgt spid="12"/>
                                        </p:tgtEl>
                                        <p:attrNameLst>
                                          <p:attrName>ppt_h</p:attrName>
                                        </p:attrNameLst>
                                      </p:cBhvr>
                                      <p:tavLst>
                                        <p:tav tm="0">
                                          <p:val>
                                            <p:fltVal val="0"/>
                                          </p:val>
                                        </p:tav>
                                        <p:tav tm="100000">
                                          <p:val>
                                            <p:strVal val="#ppt_h"/>
                                          </p:val>
                                        </p:tav>
                                      </p:tavLst>
                                    </p:anim>
                                    <p:animEffect transition="in" filter="fade">
                                      <p:cBhvr>
                                        <p:cTn id="19" dur="750"/>
                                        <p:tgtEl>
                                          <p:spTgt spid="12"/>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750" fill="hold"/>
                                        <p:tgtEl>
                                          <p:spTgt spid="14"/>
                                        </p:tgtEl>
                                        <p:attrNameLst>
                                          <p:attrName>ppt_w</p:attrName>
                                        </p:attrNameLst>
                                      </p:cBhvr>
                                      <p:tavLst>
                                        <p:tav tm="0">
                                          <p:val>
                                            <p:fltVal val="0"/>
                                          </p:val>
                                        </p:tav>
                                        <p:tav tm="100000">
                                          <p:val>
                                            <p:strVal val="#ppt_w"/>
                                          </p:val>
                                        </p:tav>
                                      </p:tavLst>
                                    </p:anim>
                                    <p:anim calcmode="lin" valueType="num">
                                      <p:cBhvr>
                                        <p:cTn id="23" dur="750" fill="hold"/>
                                        <p:tgtEl>
                                          <p:spTgt spid="14"/>
                                        </p:tgtEl>
                                        <p:attrNameLst>
                                          <p:attrName>ppt_h</p:attrName>
                                        </p:attrNameLst>
                                      </p:cBhvr>
                                      <p:tavLst>
                                        <p:tav tm="0">
                                          <p:val>
                                            <p:fltVal val="0"/>
                                          </p:val>
                                        </p:tav>
                                        <p:tav tm="100000">
                                          <p:val>
                                            <p:strVal val="#ppt_h"/>
                                          </p:val>
                                        </p:tav>
                                      </p:tavLst>
                                    </p:anim>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62_Custom Layout">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Freeform: Shape 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85000"/>
              <a:lumOff val="1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Parallelogram 3"/>
          <p:cNvSpPr/>
          <p:nvPr userDrawn="1"/>
        </p:nvSpPr>
        <p:spPr>
          <a:xfrm flipH="1">
            <a:off x="991506" y="0"/>
            <a:ext cx="11200494" cy="6858000"/>
          </a:xfrm>
          <a:prstGeom prst="parallelogram">
            <a:avLst>
              <a:gd name="adj" fmla="val 100186"/>
            </a:avLst>
          </a:prstGeom>
          <a:solidFill>
            <a:schemeClr val="bg1">
              <a:lumMod val="9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alpha val="24000"/>
                </a:srgbClr>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6" name="TextBox 5"/>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bg1"/>
                </a:solidFill>
                <a:latin typeface="Montserrat" panose="00000500000000000000" pitchFamily="50" charset="0"/>
                <a:cs typeface="Segoe UI" panose="020B0502040204020203" pitchFamily="34" charset="0"/>
              </a:rPr>
              <a:t>Company Address </a:t>
            </a:r>
            <a:r>
              <a:rPr lang="id-ID" sz="1051" spc="0" dirty="0">
                <a:solidFill>
                  <a:schemeClr val="bg1"/>
                </a:solidFill>
                <a:latin typeface="Montserrat" panose="00000500000000000000" pitchFamily="50" charset="0"/>
                <a:cs typeface="Segoe UI" panose="020B0502040204020203" pitchFamily="34" charset="0"/>
              </a:rPr>
              <a:t>Goes Here</a:t>
            </a:r>
          </a:p>
        </p:txBody>
      </p:sp>
      <p:sp>
        <p:nvSpPr>
          <p:cNvPr id="7" name="TextBox 6"/>
          <p:cNvSpPr txBox="1"/>
          <p:nvPr userDrawn="1"/>
        </p:nvSpPr>
        <p:spPr>
          <a:xfrm>
            <a:off x="1204092" y="6408252"/>
            <a:ext cx="1923140" cy="253916"/>
          </a:xfrm>
          <a:prstGeom prst="rect">
            <a:avLst/>
          </a:prstGeom>
          <a:noFill/>
        </p:spPr>
        <p:txBody>
          <a:bodyPr wrap="square" rtlCol="0">
            <a:spAutoFit/>
          </a:bodyPr>
          <a:lstStyle/>
          <a:p>
            <a:pPr algn="l"/>
            <a:r>
              <a:rPr lang="en-US" sz="1050" b="1" spc="300" dirty="0">
                <a:solidFill>
                  <a:schemeClr val="bg1"/>
                </a:solidFill>
                <a:latin typeface="Montserrat" panose="00000500000000000000" pitchFamily="50" charset="0"/>
                <a:cs typeface="Segoe UI" panose="020B0502040204020203" pitchFamily="34" charset="0"/>
              </a:rPr>
              <a:t>GENIUS </a:t>
            </a:r>
            <a:r>
              <a:rPr lang="en-US" sz="1050" b="0" spc="300" dirty="0">
                <a:solidFill>
                  <a:schemeClr val="bg1"/>
                </a:solidFill>
                <a:latin typeface="Montserrat Light" panose="00000400000000000000" pitchFamily="50" charset="0"/>
                <a:cs typeface="Segoe UI" panose="020B0502040204020203" pitchFamily="34" charset="0"/>
              </a:rPr>
              <a:t>PROJECT</a:t>
            </a:r>
            <a:endParaRPr lang="id-ID" sz="1050" b="0" spc="300" dirty="0">
              <a:solidFill>
                <a:schemeClr val="bg1"/>
              </a:solidFill>
              <a:latin typeface="Montserrat Light" panose="00000400000000000000" pitchFamily="50" charset="0"/>
              <a:cs typeface="Segoe UI" panose="020B0502040204020203" pitchFamily="34" charset="0"/>
            </a:endParaRPr>
          </a:p>
        </p:txBody>
      </p:sp>
      <p:sp>
        <p:nvSpPr>
          <p:cNvPr id="8" name="Freeform: Shape 7"/>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10" name="Group 9"/>
          <p:cNvGrpSpPr/>
          <p:nvPr userDrawn="1"/>
        </p:nvGrpSpPr>
        <p:grpSpPr>
          <a:xfrm>
            <a:off x="-22620" y="-5523"/>
            <a:ext cx="12552981" cy="6583592"/>
            <a:chOff x="-22620" y="-5523"/>
            <a:chExt cx="12552981" cy="6583592"/>
          </a:xfrm>
        </p:grpSpPr>
        <p:grpSp>
          <p:nvGrpSpPr>
            <p:cNvPr id="11" name="Group 10"/>
            <p:cNvGrpSpPr/>
            <p:nvPr userDrawn="1"/>
          </p:nvGrpSpPr>
          <p:grpSpPr>
            <a:xfrm>
              <a:off x="93219" y="0"/>
              <a:ext cx="12437142" cy="6578069"/>
              <a:chOff x="93219" y="0"/>
              <a:chExt cx="12437142" cy="6578069"/>
            </a:xfrm>
          </p:grpSpPr>
          <p:sp>
            <p:nvSpPr>
              <p:cNvPr id="14" name="Parallelogram 13"/>
              <p:cNvSpPr/>
              <p:nvPr userDrawn="1"/>
            </p:nvSpPr>
            <p:spPr>
              <a:xfrm flipH="1">
                <a:off x="653144" y="1643346"/>
                <a:ext cx="3424220" cy="2780424"/>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Parallelogram 14"/>
              <p:cNvSpPr/>
              <p:nvPr userDrawn="1"/>
            </p:nvSpPr>
            <p:spPr>
              <a:xfrm flipH="1">
                <a:off x="9991156" y="4516266"/>
                <a:ext cx="2539205" cy="2061803"/>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3713626" y="3574789"/>
                <a:ext cx="277513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9361096" y="3129251"/>
                <a:ext cx="2676888" cy="2559437"/>
              </a:xfrm>
              <a:prstGeom prst="parallelogram">
                <a:avLst>
                  <a:gd name="adj" fmla="val 100186"/>
                </a:avLst>
              </a:prstGeom>
              <a:solidFill>
                <a:schemeClr val="bg1">
                  <a:lumMod val="85000"/>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a:off x="93219" y="0"/>
                <a:ext cx="1440120" cy="717108"/>
                <a:chOff x="93219" y="0"/>
                <a:chExt cx="1440120" cy="717108"/>
              </a:xfrm>
            </p:grpSpPr>
            <p:sp>
              <p:nvSpPr>
                <p:cNvPr id="19" name="Freeform: Shape 18"/>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Shape 19"/>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12" name="Straight Connector 11"/>
            <p:cNvCxnSpPr>
              <a:cxnSpLocks/>
            </p:cNvCxnSpPr>
            <p:nvPr userDrawn="1"/>
          </p:nvCxnSpPr>
          <p:spPr>
            <a:xfrm>
              <a:off x="-22620" y="-5523"/>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cxnSpLocks/>
            </p:cNvCxnSpPr>
            <p:nvPr userDrawn="1"/>
          </p:nvCxnSpPr>
          <p:spPr>
            <a:xfrm>
              <a:off x="6963636" y="1205864"/>
              <a:ext cx="2612537" cy="2612537"/>
            </a:xfrm>
            <a:prstGeom prst="line">
              <a:avLst/>
            </a:prstGeom>
            <a:ln w="28575">
              <a:solidFill>
                <a:schemeClr val="bg1">
                  <a:lumMod val="95000"/>
                  <a:alpha val="24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736283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3_Custom Layout">
    <p:bg>
      <p:bgPr>
        <a:solidFill>
          <a:schemeClr val="bg1">
            <a:lumMod val="75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9867900" y="552450"/>
            <a:ext cx="2171700" cy="1752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9027886" y="6386286"/>
            <a:ext cx="2656114" cy="348343"/>
          </a:xfrm>
          <a:prstGeom prst="rect">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46922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4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315359" y="1320801"/>
            <a:ext cx="2176916" cy="1349827"/>
          </a:xfrm>
          <a:prstGeom prst="rect">
            <a:avLst/>
          </a:prstGeom>
        </p:spPr>
        <p:txBody>
          <a:bodyPr/>
          <a:lstStyle/>
          <a:p>
            <a:endParaRPr lang="en-US"/>
          </a:p>
        </p:txBody>
      </p:sp>
      <p:sp>
        <p:nvSpPr>
          <p:cNvPr id="6" name="Picture Placeholder 2"/>
          <p:cNvSpPr>
            <a:spLocks noGrp="1"/>
          </p:cNvSpPr>
          <p:nvPr>
            <p:ph type="pic" sz="quarter" idx="11"/>
          </p:nvPr>
        </p:nvSpPr>
        <p:spPr>
          <a:xfrm>
            <a:off x="5315357" y="2897052"/>
            <a:ext cx="2176916" cy="1349827"/>
          </a:xfrm>
          <a:prstGeom prst="rect">
            <a:avLst/>
          </a:prstGeom>
        </p:spPr>
        <p:txBody>
          <a:bodyPr/>
          <a:lstStyle/>
          <a:p>
            <a:endParaRPr lang="en-US"/>
          </a:p>
        </p:txBody>
      </p:sp>
      <p:sp>
        <p:nvSpPr>
          <p:cNvPr id="8" name="Picture Placeholder 2"/>
          <p:cNvSpPr>
            <a:spLocks noGrp="1"/>
          </p:cNvSpPr>
          <p:nvPr>
            <p:ph type="pic" sz="quarter" idx="12"/>
          </p:nvPr>
        </p:nvSpPr>
        <p:spPr>
          <a:xfrm>
            <a:off x="5315355" y="4473302"/>
            <a:ext cx="2176916" cy="1349827"/>
          </a:xfrm>
          <a:prstGeom prst="rect">
            <a:avLst/>
          </a:prstGeom>
        </p:spPr>
        <p:txBody>
          <a:bodyPr/>
          <a:lstStyle/>
          <a:p>
            <a:endParaRPr lang="en-US"/>
          </a:p>
        </p:txBody>
      </p:sp>
    </p:spTree>
    <p:extLst>
      <p:ext uri="{BB962C8B-B14F-4D97-AF65-F5344CB8AC3E}">
        <p14:creationId xmlns:p14="http://schemas.microsoft.com/office/powerpoint/2010/main" val="10774912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6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059541" y="3643085"/>
            <a:ext cx="2264229" cy="2264229"/>
          </a:xfrm>
          <a:custGeom>
            <a:avLst/>
            <a:gdLst>
              <a:gd name="connsiteX0" fmla="*/ 0 w 2264229"/>
              <a:gd name="connsiteY0" fmla="*/ 0 h 2264229"/>
              <a:gd name="connsiteX1" fmla="*/ 2264229 w 2264229"/>
              <a:gd name="connsiteY1" fmla="*/ 0 h 2264229"/>
              <a:gd name="connsiteX2" fmla="*/ 0 w 2264229"/>
              <a:gd name="connsiteY2" fmla="*/ 2264229 h 2264229"/>
            </a:gdLst>
            <a:ahLst/>
            <a:cxnLst>
              <a:cxn ang="0">
                <a:pos x="connsiteX0" y="connsiteY0"/>
              </a:cxn>
              <a:cxn ang="0">
                <a:pos x="connsiteX1" y="connsiteY1"/>
              </a:cxn>
              <a:cxn ang="0">
                <a:pos x="connsiteX2" y="connsiteY2"/>
              </a:cxn>
            </a:cxnLst>
            <a:rect l="l" t="t" r="r" b="b"/>
            <a:pathLst>
              <a:path w="2264229" h="2264229">
                <a:moveTo>
                  <a:pt x="0" y="0"/>
                </a:moveTo>
                <a:lnTo>
                  <a:pt x="2264229" y="0"/>
                </a:lnTo>
                <a:lnTo>
                  <a:pt x="0" y="2264229"/>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4963885" y="3643085"/>
            <a:ext cx="2264229" cy="2264229"/>
          </a:xfrm>
          <a:custGeom>
            <a:avLst/>
            <a:gdLst>
              <a:gd name="connsiteX0" fmla="*/ 0 w 2264229"/>
              <a:gd name="connsiteY0" fmla="*/ 0 h 2264229"/>
              <a:gd name="connsiteX1" fmla="*/ 2264229 w 2264229"/>
              <a:gd name="connsiteY1" fmla="*/ 0 h 2264229"/>
              <a:gd name="connsiteX2" fmla="*/ 0 w 2264229"/>
              <a:gd name="connsiteY2" fmla="*/ 2264229 h 2264229"/>
            </a:gdLst>
            <a:ahLst/>
            <a:cxnLst>
              <a:cxn ang="0">
                <a:pos x="connsiteX0" y="connsiteY0"/>
              </a:cxn>
              <a:cxn ang="0">
                <a:pos x="connsiteX1" y="connsiteY1"/>
              </a:cxn>
              <a:cxn ang="0">
                <a:pos x="connsiteX2" y="connsiteY2"/>
              </a:cxn>
            </a:cxnLst>
            <a:rect l="l" t="t" r="r" b="b"/>
            <a:pathLst>
              <a:path w="2264229" h="2264229">
                <a:moveTo>
                  <a:pt x="0" y="0"/>
                </a:moveTo>
                <a:lnTo>
                  <a:pt x="2264229" y="0"/>
                </a:lnTo>
                <a:lnTo>
                  <a:pt x="0" y="2264229"/>
                </a:lnTo>
                <a:close/>
              </a:path>
            </a:pathLst>
          </a:custGeom>
        </p:spPr>
        <p:txBody>
          <a:bodyPr wrap="square">
            <a:noAutofit/>
          </a:bodyPr>
          <a:lstStyle/>
          <a:p>
            <a:endParaRPr lang="en-US"/>
          </a:p>
        </p:txBody>
      </p:sp>
      <p:sp>
        <p:nvSpPr>
          <p:cNvPr id="10" name="Picture Placeholder 9"/>
          <p:cNvSpPr>
            <a:spLocks noGrp="1"/>
          </p:cNvSpPr>
          <p:nvPr>
            <p:ph type="pic" sz="quarter" idx="12"/>
          </p:nvPr>
        </p:nvSpPr>
        <p:spPr>
          <a:xfrm>
            <a:off x="8868229" y="3643085"/>
            <a:ext cx="2264229" cy="2264229"/>
          </a:xfrm>
          <a:custGeom>
            <a:avLst/>
            <a:gdLst>
              <a:gd name="connsiteX0" fmla="*/ 0 w 2264229"/>
              <a:gd name="connsiteY0" fmla="*/ 0 h 2264229"/>
              <a:gd name="connsiteX1" fmla="*/ 2264229 w 2264229"/>
              <a:gd name="connsiteY1" fmla="*/ 0 h 2264229"/>
              <a:gd name="connsiteX2" fmla="*/ 0 w 2264229"/>
              <a:gd name="connsiteY2" fmla="*/ 2264229 h 2264229"/>
            </a:gdLst>
            <a:ahLst/>
            <a:cxnLst>
              <a:cxn ang="0">
                <a:pos x="connsiteX0" y="connsiteY0"/>
              </a:cxn>
              <a:cxn ang="0">
                <a:pos x="connsiteX1" y="connsiteY1"/>
              </a:cxn>
              <a:cxn ang="0">
                <a:pos x="connsiteX2" y="connsiteY2"/>
              </a:cxn>
            </a:cxnLst>
            <a:rect l="l" t="t" r="r" b="b"/>
            <a:pathLst>
              <a:path w="2264229" h="2264229">
                <a:moveTo>
                  <a:pt x="0" y="0"/>
                </a:moveTo>
                <a:lnTo>
                  <a:pt x="2264229" y="0"/>
                </a:lnTo>
                <a:lnTo>
                  <a:pt x="0" y="2264229"/>
                </a:lnTo>
                <a:close/>
              </a:path>
            </a:pathLst>
          </a:custGeom>
        </p:spPr>
        <p:txBody>
          <a:bodyPr wrap="square">
            <a:noAutofit/>
          </a:bodyPr>
          <a:lstStyle/>
          <a:p>
            <a:endParaRPr lang="en-US"/>
          </a:p>
        </p:txBody>
      </p:sp>
    </p:spTree>
    <p:extLst>
      <p:ext uri="{BB962C8B-B14F-4D97-AF65-F5344CB8AC3E}">
        <p14:creationId xmlns:p14="http://schemas.microsoft.com/office/powerpoint/2010/main" val="16786771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18129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68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12192000" cy="6860274"/>
          </a:xfrm>
          <a:custGeom>
            <a:avLst/>
            <a:gdLst>
              <a:gd name="connsiteX0" fmla="*/ 8583021 w 12192000"/>
              <a:gd name="connsiteY0" fmla="*/ 0 h 6860274"/>
              <a:gd name="connsiteX1" fmla="*/ 12013158 w 12192000"/>
              <a:gd name="connsiteY1" fmla="*/ 0 h 6860274"/>
              <a:gd name="connsiteX2" fmla="*/ 12192000 w 12192000"/>
              <a:gd name="connsiteY2" fmla="*/ 178842 h 6860274"/>
              <a:gd name="connsiteX3" fmla="*/ 12192000 w 12192000"/>
              <a:gd name="connsiteY3" fmla="*/ 6681432 h 6860274"/>
              <a:gd name="connsiteX4" fmla="*/ 12013158 w 12192000"/>
              <a:gd name="connsiteY4" fmla="*/ 6860274 h 6860274"/>
              <a:gd name="connsiteX5" fmla="*/ 8583021 w 12192000"/>
              <a:gd name="connsiteY5" fmla="*/ 6860274 h 6860274"/>
              <a:gd name="connsiteX6" fmla="*/ 12013158 w 12192000"/>
              <a:gd name="connsiteY6" fmla="*/ 3430137 h 6860274"/>
              <a:gd name="connsiteX7" fmla="*/ 4753972 w 12192000"/>
              <a:gd name="connsiteY7" fmla="*/ 0 h 6860274"/>
              <a:gd name="connsiteX8" fmla="*/ 8184109 w 12192000"/>
              <a:gd name="connsiteY8" fmla="*/ 0 h 6860274"/>
              <a:gd name="connsiteX9" fmla="*/ 11614245 w 12192000"/>
              <a:gd name="connsiteY9" fmla="*/ 3430137 h 6860274"/>
              <a:gd name="connsiteX10" fmla="*/ 8184109 w 12192000"/>
              <a:gd name="connsiteY10" fmla="*/ 6860274 h 6860274"/>
              <a:gd name="connsiteX11" fmla="*/ 4753972 w 12192000"/>
              <a:gd name="connsiteY11" fmla="*/ 6860274 h 6860274"/>
              <a:gd name="connsiteX12" fmla="*/ 8184109 w 12192000"/>
              <a:gd name="connsiteY12" fmla="*/ 3430137 h 6860274"/>
              <a:gd name="connsiteX13" fmla="*/ 0 w 12192000"/>
              <a:gd name="connsiteY13" fmla="*/ 0 h 6860274"/>
              <a:gd name="connsiteX14" fmla="*/ 4379688 w 12192000"/>
              <a:gd name="connsiteY14" fmla="*/ 0 h 6860274"/>
              <a:gd name="connsiteX15" fmla="*/ 7808686 w 12192000"/>
              <a:gd name="connsiteY15" fmla="*/ 3429000 h 6860274"/>
              <a:gd name="connsiteX16" fmla="*/ 4379688 w 12192000"/>
              <a:gd name="connsiteY16" fmla="*/ 6858000 h 6860274"/>
              <a:gd name="connsiteX17" fmla="*/ 0 w 12192000"/>
              <a:gd name="connsiteY17" fmla="*/ 6858000 h 686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6860274">
                <a:moveTo>
                  <a:pt x="8583021" y="0"/>
                </a:moveTo>
                <a:lnTo>
                  <a:pt x="12013158" y="0"/>
                </a:lnTo>
                <a:lnTo>
                  <a:pt x="12192000" y="178842"/>
                </a:lnTo>
                <a:lnTo>
                  <a:pt x="12192000" y="6681432"/>
                </a:lnTo>
                <a:lnTo>
                  <a:pt x="12013158" y="6860274"/>
                </a:lnTo>
                <a:lnTo>
                  <a:pt x="8583021" y="6860274"/>
                </a:lnTo>
                <a:lnTo>
                  <a:pt x="12013158" y="3430137"/>
                </a:lnTo>
                <a:close/>
                <a:moveTo>
                  <a:pt x="4753972" y="0"/>
                </a:moveTo>
                <a:lnTo>
                  <a:pt x="8184109" y="0"/>
                </a:lnTo>
                <a:lnTo>
                  <a:pt x="11614245" y="3430137"/>
                </a:lnTo>
                <a:lnTo>
                  <a:pt x="8184109" y="6860274"/>
                </a:lnTo>
                <a:lnTo>
                  <a:pt x="4753972" y="6860274"/>
                </a:lnTo>
                <a:lnTo>
                  <a:pt x="8184109" y="3430137"/>
                </a:lnTo>
                <a:close/>
                <a:moveTo>
                  <a:pt x="0" y="0"/>
                </a:moveTo>
                <a:lnTo>
                  <a:pt x="4379688" y="0"/>
                </a:lnTo>
                <a:lnTo>
                  <a:pt x="7808686" y="3429000"/>
                </a:lnTo>
                <a:lnTo>
                  <a:pt x="437968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7372677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9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512574" y="-1"/>
            <a:ext cx="8679425" cy="6010845"/>
          </a:xfrm>
          <a:custGeom>
            <a:avLst/>
            <a:gdLst>
              <a:gd name="connsiteX0" fmla="*/ 965836 w 8679425"/>
              <a:gd name="connsiteY0" fmla="*/ 0 h 6010845"/>
              <a:gd name="connsiteX1" fmla="*/ 8679425 w 8679425"/>
              <a:gd name="connsiteY1" fmla="*/ 0 h 6010845"/>
              <a:gd name="connsiteX2" fmla="*/ 8679425 w 8679425"/>
              <a:gd name="connsiteY2" fmla="*/ 2378954 h 6010845"/>
              <a:gd name="connsiteX3" fmla="*/ 5046583 w 8679425"/>
              <a:gd name="connsiteY3" fmla="*/ 6010845 h 6010845"/>
              <a:gd name="connsiteX4" fmla="*/ 0 w 8679425"/>
              <a:gd name="connsiteY4" fmla="*/ 965583 h 6010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425" h="6010845">
                <a:moveTo>
                  <a:pt x="965836" y="0"/>
                </a:moveTo>
                <a:lnTo>
                  <a:pt x="8679425" y="0"/>
                </a:lnTo>
                <a:lnTo>
                  <a:pt x="8679425" y="2378954"/>
                </a:lnTo>
                <a:lnTo>
                  <a:pt x="5046583" y="6010845"/>
                </a:lnTo>
                <a:lnTo>
                  <a:pt x="0" y="965583"/>
                </a:lnTo>
                <a:close/>
              </a:path>
            </a:pathLst>
          </a:custGeom>
        </p:spPr>
        <p:txBody>
          <a:bodyPr wrap="square">
            <a:noAutofit/>
          </a:bodyPr>
          <a:lstStyle/>
          <a:p>
            <a:endParaRPr lang="en-US"/>
          </a:p>
        </p:txBody>
      </p:sp>
    </p:spTree>
    <p:extLst>
      <p:ext uri="{BB962C8B-B14F-4D97-AF65-F5344CB8AC3E}">
        <p14:creationId xmlns:p14="http://schemas.microsoft.com/office/powerpoint/2010/main" val="953400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96429" y="-1068945"/>
            <a:ext cx="8995892" cy="8995892"/>
          </a:xfrm>
          <a:custGeom>
            <a:avLst/>
            <a:gdLst>
              <a:gd name="connsiteX0" fmla="*/ 4497947 w 8995892"/>
              <a:gd name="connsiteY0" fmla="*/ 2183369 h 8995892"/>
              <a:gd name="connsiteX1" fmla="*/ 6812524 w 8995892"/>
              <a:gd name="connsiteY1" fmla="*/ 4497946 h 8995892"/>
              <a:gd name="connsiteX2" fmla="*/ 4497947 w 8995892"/>
              <a:gd name="connsiteY2" fmla="*/ 6812523 h 8995892"/>
              <a:gd name="connsiteX3" fmla="*/ 2183371 w 8995892"/>
              <a:gd name="connsiteY3" fmla="*/ 4497946 h 8995892"/>
              <a:gd name="connsiteX4" fmla="*/ 4497946 w 8995892"/>
              <a:gd name="connsiteY4" fmla="*/ 1709616 h 8995892"/>
              <a:gd name="connsiteX5" fmla="*/ 1709616 w 8995892"/>
              <a:gd name="connsiteY5" fmla="*/ 4497946 h 8995892"/>
              <a:gd name="connsiteX6" fmla="*/ 4497946 w 8995892"/>
              <a:gd name="connsiteY6" fmla="*/ 7286276 h 8995892"/>
              <a:gd name="connsiteX7" fmla="*/ 7286276 w 8995892"/>
              <a:gd name="connsiteY7" fmla="*/ 4497946 h 8995892"/>
              <a:gd name="connsiteX8" fmla="*/ 4497946 w 8995892"/>
              <a:gd name="connsiteY8" fmla="*/ 0 h 8995892"/>
              <a:gd name="connsiteX9" fmla="*/ 8995892 w 8995892"/>
              <a:gd name="connsiteY9" fmla="*/ 4497946 h 8995892"/>
              <a:gd name="connsiteX10" fmla="*/ 4497946 w 8995892"/>
              <a:gd name="connsiteY10" fmla="*/ 8995892 h 8995892"/>
              <a:gd name="connsiteX11" fmla="*/ 0 w 8995892"/>
              <a:gd name="connsiteY11" fmla="*/ 4497946 h 899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5892" h="8995892">
                <a:moveTo>
                  <a:pt x="4497947" y="2183369"/>
                </a:moveTo>
                <a:lnTo>
                  <a:pt x="6812524" y="4497946"/>
                </a:lnTo>
                <a:lnTo>
                  <a:pt x="4497947" y="6812523"/>
                </a:lnTo>
                <a:lnTo>
                  <a:pt x="2183371" y="4497946"/>
                </a:lnTo>
                <a:close/>
                <a:moveTo>
                  <a:pt x="4497946" y="1709616"/>
                </a:moveTo>
                <a:lnTo>
                  <a:pt x="1709616" y="4497946"/>
                </a:lnTo>
                <a:lnTo>
                  <a:pt x="4497946" y="7286276"/>
                </a:lnTo>
                <a:lnTo>
                  <a:pt x="7286276" y="4497946"/>
                </a:lnTo>
                <a:close/>
                <a:moveTo>
                  <a:pt x="4497946" y="0"/>
                </a:moveTo>
                <a:lnTo>
                  <a:pt x="8995892" y="4497946"/>
                </a:lnTo>
                <a:lnTo>
                  <a:pt x="4497946" y="8995892"/>
                </a:lnTo>
                <a:lnTo>
                  <a:pt x="0" y="4497946"/>
                </a:lnTo>
                <a:close/>
              </a:path>
            </a:pathLst>
          </a:custGeom>
        </p:spPr>
        <p:txBody>
          <a:bodyPr wrap="square">
            <a:noAutofit/>
          </a:bodyPr>
          <a:lstStyle/>
          <a:p>
            <a:endParaRPr lang="en-US" dirty="0"/>
          </a:p>
        </p:txBody>
      </p:sp>
    </p:spTree>
    <p:extLst>
      <p:ext uri="{BB962C8B-B14F-4D97-AF65-F5344CB8AC3E}">
        <p14:creationId xmlns:p14="http://schemas.microsoft.com/office/powerpoint/2010/main" val="13496125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083300" cy="6858000"/>
          </a:xfrm>
          <a:prstGeom prst="rect">
            <a:avLst/>
          </a:prstGeom>
        </p:spPr>
        <p:txBody>
          <a:bodyPr/>
          <a:lstStyle/>
          <a:p>
            <a:endParaRPr lang="en-US" dirty="0"/>
          </a:p>
        </p:txBody>
      </p:sp>
    </p:spTree>
    <p:extLst>
      <p:ext uri="{BB962C8B-B14F-4D97-AF65-F5344CB8AC3E}">
        <p14:creationId xmlns:p14="http://schemas.microsoft.com/office/powerpoint/2010/main" val="1606190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990599" y="0"/>
            <a:ext cx="11201402" cy="6858001"/>
          </a:xfrm>
          <a:custGeom>
            <a:avLst/>
            <a:gdLst>
              <a:gd name="connsiteX0" fmla="*/ 11201402 w 11201402"/>
              <a:gd name="connsiteY0" fmla="*/ 0 h 6858001"/>
              <a:gd name="connsiteX1" fmla="*/ 11201401 w 11201402"/>
              <a:gd name="connsiteY1" fmla="*/ 3695700 h 6858001"/>
              <a:gd name="connsiteX2" fmla="*/ 8039101 w 11201402"/>
              <a:gd name="connsiteY2" fmla="*/ 6858000 h 6858001"/>
              <a:gd name="connsiteX3" fmla="*/ 6858000 w 11201402"/>
              <a:gd name="connsiteY3" fmla="*/ 6858001 h 6858001"/>
              <a:gd name="connsiteX4" fmla="*/ 0 w 11201402"/>
              <a:gd name="connsiteY4" fmla="*/ 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1402" h="6858001">
                <a:moveTo>
                  <a:pt x="11201402" y="0"/>
                </a:moveTo>
                <a:lnTo>
                  <a:pt x="11201401" y="3695700"/>
                </a:lnTo>
                <a:lnTo>
                  <a:pt x="8039101" y="6858000"/>
                </a:lnTo>
                <a:lnTo>
                  <a:pt x="6858000" y="6858001"/>
                </a:lnTo>
                <a:lnTo>
                  <a:pt x="0" y="1"/>
                </a:lnTo>
                <a:close/>
              </a:path>
            </a:pathLst>
          </a:custGeom>
        </p:spPr>
        <p:txBody>
          <a:bodyPr wrap="square">
            <a:noAutofit/>
          </a:bodyPr>
          <a:lstStyle/>
          <a:p>
            <a:endParaRPr lang="en-US" dirty="0"/>
          </a:p>
        </p:txBody>
      </p:sp>
    </p:spTree>
    <p:extLst>
      <p:ext uri="{BB962C8B-B14F-4D97-AF65-F5344CB8AC3E}">
        <p14:creationId xmlns:p14="http://schemas.microsoft.com/office/powerpoint/2010/main" val="91322446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 name="Freeform: Shape 22"/>
          <p:cNvSpPr/>
          <p:nvPr userDrawn="1"/>
        </p:nvSpPr>
        <p:spPr>
          <a:xfrm flipV="1">
            <a:off x="-409" y="6372926"/>
            <a:ext cx="3427080" cy="332165"/>
          </a:xfrm>
          <a:custGeom>
            <a:avLst/>
            <a:gdLst>
              <a:gd name="connsiteX0" fmla="*/ 0 w 3427080"/>
              <a:gd name="connsiteY0" fmla="*/ 332165 h 332165"/>
              <a:gd name="connsiteX1" fmla="*/ 3091623 w 3427080"/>
              <a:gd name="connsiteY1" fmla="*/ 332165 h 332165"/>
              <a:gd name="connsiteX2" fmla="*/ 3427080 w 3427080"/>
              <a:gd name="connsiteY2" fmla="*/ 0 h 332165"/>
              <a:gd name="connsiteX3" fmla="*/ 0 w 3427080"/>
              <a:gd name="connsiteY3" fmla="*/ 0 h 332165"/>
            </a:gdLst>
            <a:ahLst/>
            <a:cxnLst>
              <a:cxn ang="0">
                <a:pos x="connsiteX0" y="connsiteY0"/>
              </a:cxn>
              <a:cxn ang="0">
                <a:pos x="connsiteX1" y="connsiteY1"/>
              </a:cxn>
              <a:cxn ang="0">
                <a:pos x="connsiteX2" y="connsiteY2"/>
              </a:cxn>
              <a:cxn ang="0">
                <a:pos x="connsiteX3" y="connsiteY3"/>
              </a:cxn>
            </a:cxnLst>
            <a:rect l="l" t="t" r="r" b="b"/>
            <a:pathLst>
              <a:path w="3427080" h="332165">
                <a:moveTo>
                  <a:pt x="0" y="332165"/>
                </a:moveTo>
                <a:lnTo>
                  <a:pt x="3091623" y="332165"/>
                </a:lnTo>
                <a:lnTo>
                  <a:pt x="3427080" y="0"/>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Parallelogram 11"/>
          <p:cNvSpPr/>
          <p:nvPr userDrawn="1"/>
        </p:nvSpPr>
        <p:spPr>
          <a:xfrm flipH="1">
            <a:off x="991506" y="0"/>
            <a:ext cx="11200494" cy="6858000"/>
          </a:xfrm>
          <a:prstGeom prst="parallelogram">
            <a:avLst>
              <a:gd name="adj" fmla="val 100186"/>
            </a:avLst>
          </a:prstGeom>
          <a:solidFill>
            <a:schemeClr val="bg1">
              <a:lumMod val="9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userDrawn="1"/>
        </p:nvSpPr>
        <p:spPr>
          <a:xfrm>
            <a:off x="6488764" y="341916"/>
            <a:ext cx="5441043" cy="1862048"/>
          </a:xfrm>
          <a:prstGeom prst="rect">
            <a:avLst/>
          </a:prstGeom>
          <a:noFill/>
        </p:spPr>
        <p:txBody>
          <a:bodyPr wrap="square" rtlCol="0">
            <a:spAutoFit/>
          </a:bodyPr>
          <a:lstStyle/>
          <a:p>
            <a:pPr algn="r"/>
            <a:fld id="{260E2A6B-A809-4840-BF14-8648BC0BDF87}" type="slidenum">
              <a:rPr lang="id-ID" sz="11500" b="1" i="0" strike="noStrike" spc="-300" smtClean="0">
                <a:solidFill>
                  <a:srgbClr val="F7F7F7"/>
                </a:solidFill>
                <a:latin typeface="Montserrat" panose="00000500000000000000" pitchFamily="50" charset="0"/>
                <a:ea typeface="Roboto Condensed Light" panose="02000000000000000000" pitchFamily="2" charset="0"/>
                <a:cs typeface="Lato Heavy" panose="020F0902020204030203" pitchFamily="34" charset="0"/>
              </a:rPr>
              <a:pPr algn="r"/>
              <a:t>‹#›</a:t>
            </a:fld>
            <a:endParaRPr lang="id-ID" sz="11500" b="1" i="0" strike="noStrike" spc="-300" dirty="0">
              <a:solidFill>
                <a:srgbClr val="F7F7F7"/>
              </a:solidFill>
              <a:latin typeface="Montserrat" panose="00000500000000000000" pitchFamily="50" charset="0"/>
              <a:ea typeface="Roboto Condensed Light" panose="02000000000000000000" pitchFamily="2" charset="0"/>
              <a:cs typeface="Lato Heavy" panose="020F0902020204030203" pitchFamily="34" charset="0"/>
            </a:endParaRPr>
          </a:p>
        </p:txBody>
      </p:sp>
      <p:sp>
        <p:nvSpPr>
          <p:cNvPr id="10" name="TextBox 9"/>
          <p:cNvSpPr txBox="1"/>
          <p:nvPr userDrawn="1"/>
        </p:nvSpPr>
        <p:spPr>
          <a:xfrm>
            <a:off x="9288967" y="6451047"/>
            <a:ext cx="2293434" cy="254044"/>
          </a:xfrm>
          <a:prstGeom prst="rect">
            <a:avLst/>
          </a:prstGeom>
          <a:noFill/>
        </p:spPr>
        <p:txBody>
          <a:bodyPr wrap="square" rtlCol="0">
            <a:spAutoFit/>
          </a:bodyPr>
          <a:lstStyle/>
          <a:p>
            <a:pPr algn="r"/>
            <a:r>
              <a:rPr lang="id-ID" sz="1051" b="1" spc="0" dirty="0">
                <a:solidFill>
                  <a:schemeClr val="tx1">
                    <a:lumMod val="85000"/>
                    <a:lumOff val="15000"/>
                  </a:schemeClr>
                </a:solidFill>
                <a:latin typeface="Montserrat" panose="00000500000000000000" pitchFamily="50" charset="0"/>
                <a:cs typeface="Segoe UI" panose="020B0502040204020203" pitchFamily="34" charset="0"/>
              </a:rPr>
              <a:t>Company Address </a:t>
            </a:r>
            <a:r>
              <a:rPr lang="id-ID" sz="1051" spc="0" dirty="0">
                <a:solidFill>
                  <a:schemeClr val="bg1">
                    <a:lumMod val="75000"/>
                  </a:schemeClr>
                </a:solidFill>
                <a:latin typeface="Montserrat" panose="00000500000000000000" pitchFamily="50" charset="0"/>
                <a:cs typeface="Segoe UI" panose="020B0502040204020203" pitchFamily="34" charset="0"/>
              </a:rPr>
              <a:t>Goes Here</a:t>
            </a:r>
            <a:endParaRPr lang="id-ID" sz="1051" spc="0" dirty="0">
              <a:solidFill>
                <a:schemeClr val="tx1">
                  <a:lumMod val="85000"/>
                  <a:lumOff val="15000"/>
                </a:schemeClr>
              </a:solidFill>
              <a:latin typeface="Montserrat" panose="00000500000000000000" pitchFamily="50" charset="0"/>
              <a:cs typeface="Segoe UI" panose="020B0502040204020203" pitchFamily="34" charset="0"/>
            </a:endParaRPr>
          </a:p>
        </p:txBody>
      </p:sp>
      <p:sp>
        <p:nvSpPr>
          <p:cNvPr id="11" name="TextBox 10"/>
          <p:cNvSpPr txBox="1"/>
          <p:nvPr userDrawn="1"/>
        </p:nvSpPr>
        <p:spPr>
          <a:xfrm>
            <a:off x="720052" y="6412050"/>
            <a:ext cx="2474088" cy="253916"/>
          </a:xfrm>
          <a:prstGeom prst="rect">
            <a:avLst/>
          </a:prstGeom>
          <a:noFill/>
        </p:spPr>
        <p:txBody>
          <a:bodyPr wrap="square" rtlCol="0">
            <a:spAutoFit/>
          </a:bodyPr>
          <a:lstStyle/>
          <a:p>
            <a:pPr algn="r"/>
            <a:r>
              <a:rPr lang="en-US" sz="1050" b="0" spc="600" dirty="0">
                <a:solidFill>
                  <a:schemeClr val="bg1"/>
                </a:solidFill>
                <a:latin typeface="Montserrat ExtraBold" panose="00000900000000000000" pitchFamily="50" charset="0"/>
                <a:cs typeface="Segoe UI" panose="020B0502040204020203" pitchFamily="34" charset="0"/>
              </a:rPr>
              <a:t>GENIUS</a:t>
            </a:r>
            <a:r>
              <a:rPr lang="en-US" sz="1050" b="1" spc="600" dirty="0">
                <a:solidFill>
                  <a:schemeClr val="bg1"/>
                </a:solidFill>
                <a:latin typeface="Montserrat" panose="00000500000000000000" pitchFamily="50" charset="0"/>
                <a:cs typeface="Segoe UI" panose="020B0502040204020203" pitchFamily="34" charset="0"/>
              </a:rPr>
              <a:t> </a:t>
            </a:r>
            <a:r>
              <a:rPr lang="en-US" sz="1050" b="0" spc="600" dirty="0">
                <a:solidFill>
                  <a:schemeClr val="bg1"/>
                </a:solidFill>
                <a:latin typeface="Montserrat Light" panose="00000400000000000000" pitchFamily="50" charset="0"/>
                <a:cs typeface="Segoe UI" panose="020B0502040204020203" pitchFamily="34" charset="0"/>
              </a:rPr>
              <a:t>PROJECT</a:t>
            </a:r>
            <a:endParaRPr lang="id-ID" sz="1050" b="0" spc="600" dirty="0">
              <a:solidFill>
                <a:schemeClr val="bg1"/>
              </a:solidFill>
              <a:latin typeface="Montserrat Light" panose="00000400000000000000" pitchFamily="50" charset="0"/>
              <a:cs typeface="Segoe UI" panose="020B0502040204020203" pitchFamily="34" charset="0"/>
            </a:endParaRPr>
          </a:p>
        </p:txBody>
      </p:sp>
      <p:sp>
        <p:nvSpPr>
          <p:cNvPr id="22" name="Freeform: Shape 21"/>
          <p:cNvSpPr/>
          <p:nvPr userDrawn="1"/>
        </p:nvSpPr>
        <p:spPr>
          <a:xfrm flipV="1">
            <a:off x="8585574" y="175834"/>
            <a:ext cx="3606426" cy="332165"/>
          </a:xfrm>
          <a:custGeom>
            <a:avLst/>
            <a:gdLst>
              <a:gd name="connsiteX0" fmla="*/ 0 w 3606426"/>
              <a:gd name="connsiteY0" fmla="*/ 332165 h 332165"/>
              <a:gd name="connsiteX1" fmla="*/ 3606426 w 3606426"/>
              <a:gd name="connsiteY1" fmla="*/ 332165 h 332165"/>
              <a:gd name="connsiteX2" fmla="*/ 3606426 w 3606426"/>
              <a:gd name="connsiteY2" fmla="*/ 0 h 332165"/>
              <a:gd name="connsiteX3" fmla="*/ 335457 w 3606426"/>
              <a:gd name="connsiteY3" fmla="*/ 0 h 332165"/>
            </a:gdLst>
            <a:ahLst/>
            <a:cxnLst>
              <a:cxn ang="0">
                <a:pos x="connsiteX0" y="connsiteY0"/>
              </a:cxn>
              <a:cxn ang="0">
                <a:pos x="connsiteX1" y="connsiteY1"/>
              </a:cxn>
              <a:cxn ang="0">
                <a:pos x="connsiteX2" y="connsiteY2"/>
              </a:cxn>
              <a:cxn ang="0">
                <a:pos x="connsiteX3" y="connsiteY3"/>
              </a:cxn>
            </a:cxnLst>
            <a:rect l="l" t="t" r="r" b="b"/>
            <a:pathLst>
              <a:path w="3606426" h="332165">
                <a:moveTo>
                  <a:pt x="0" y="332165"/>
                </a:moveTo>
                <a:lnTo>
                  <a:pt x="3606426" y="332165"/>
                </a:lnTo>
                <a:lnTo>
                  <a:pt x="3606426" y="0"/>
                </a:lnTo>
                <a:lnTo>
                  <a:pt x="33545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p:cNvSpPr txBox="1"/>
          <p:nvPr userDrawn="1"/>
        </p:nvSpPr>
        <p:spPr>
          <a:xfrm>
            <a:off x="8915597" y="247244"/>
            <a:ext cx="2600639" cy="230832"/>
          </a:xfrm>
          <a:prstGeom prst="rect">
            <a:avLst/>
          </a:prstGeom>
          <a:noFill/>
        </p:spPr>
        <p:txBody>
          <a:bodyPr wrap="square" rtlCol="0">
            <a:spAutoFit/>
          </a:bodyPr>
          <a:lstStyle/>
          <a:p>
            <a:pPr algn="ctr"/>
            <a:r>
              <a:rPr lang="id-ID" sz="900" strike="noStrike" spc="600" dirty="0">
                <a:solidFill>
                  <a:schemeClr val="bg1"/>
                </a:solidFill>
                <a:latin typeface="Montserrat Light" panose="00000400000000000000" pitchFamily="50" charset="0"/>
                <a:cs typeface="Segoe UI Light" panose="020B0502040204020203" pitchFamily="34" charset="0"/>
              </a:rPr>
              <a:t>WWW.WEBSITE.COM</a:t>
            </a:r>
          </a:p>
        </p:txBody>
      </p:sp>
      <p:grpSp>
        <p:nvGrpSpPr>
          <p:cNvPr id="5" name="Group 4"/>
          <p:cNvGrpSpPr/>
          <p:nvPr userDrawn="1"/>
        </p:nvGrpSpPr>
        <p:grpSpPr>
          <a:xfrm>
            <a:off x="-22620" y="-5523"/>
            <a:ext cx="12552981" cy="6583592"/>
            <a:chOff x="-22620" y="-5523"/>
            <a:chExt cx="12552981" cy="6583592"/>
          </a:xfrm>
        </p:grpSpPr>
        <p:grpSp>
          <p:nvGrpSpPr>
            <p:cNvPr id="31" name="Group 30"/>
            <p:cNvGrpSpPr/>
            <p:nvPr userDrawn="1"/>
          </p:nvGrpSpPr>
          <p:grpSpPr>
            <a:xfrm>
              <a:off x="93219" y="0"/>
              <a:ext cx="12437142" cy="6578069"/>
              <a:chOff x="93219" y="0"/>
              <a:chExt cx="12437142" cy="6578069"/>
            </a:xfrm>
          </p:grpSpPr>
          <p:sp>
            <p:nvSpPr>
              <p:cNvPr id="15" name="Parallelogram 14"/>
              <p:cNvSpPr/>
              <p:nvPr userDrawn="1"/>
            </p:nvSpPr>
            <p:spPr>
              <a:xfrm flipH="1">
                <a:off x="653144" y="1643346"/>
                <a:ext cx="3424220" cy="2780424"/>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Parallelogram 15"/>
              <p:cNvSpPr/>
              <p:nvPr userDrawn="1"/>
            </p:nvSpPr>
            <p:spPr>
              <a:xfrm flipH="1">
                <a:off x="9991156" y="4516266"/>
                <a:ext cx="2539205" cy="2061803"/>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Parallelogram 16"/>
              <p:cNvSpPr/>
              <p:nvPr userDrawn="1"/>
            </p:nvSpPr>
            <p:spPr>
              <a:xfrm flipH="1">
                <a:off x="3713626" y="3574789"/>
                <a:ext cx="2775138" cy="2559437"/>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arallelogram 17"/>
              <p:cNvSpPr/>
              <p:nvPr userDrawn="1"/>
            </p:nvSpPr>
            <p:spPr>
              <a:xfrm flipH="1">
                <a:off x="9361096" y="3129251"/>
                <a:ext cx="2676888" cy="2559437"/>
              </a:xfrm>
              <a:prstGeom prst="parallelogram">
                <a:avLst>
                  <a:gd name="adj" fmla="val 100186"/>
                </a:avLst>
              </a:prstGeom>
              <a:solidFill>
                <a:schemeClr val="bg1">
                  <a:lumMod val="8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p:cNvGrpSpPr/>
              <p:nvPr userDrawn="1"/>
            </p:nvGrpSpPr>
            <p:grpSpPr>
              <a:xfrm>
                <a:off x="93219" y="0"/>
                <a:ext cx="1440120" cy="717108"/>
                <a:chOff x="93219" y="0"/>
                <a:chExt cx="1440120" cy="717108"/>
              </a:xfrm>
            </p:grpSpPr>
            <p:sp>
              <p:nvSpPr>
                <p:cNvPr id="24" name="Freeform: Shape 23"/>
                <p:cNvSpPr/>
                <p:nvPr userDrawn="1"/>
              </p:nvSpPr>
              <p:spPr>
                <a:xfrm flipH="1">
                  <a:off x="93219" y="356"/>
                  <a:ext cx="851586" cy="466380"/>
                </a:xfrm>
                <a:custGeom>
                  <a:avLst/>
                  <a:gdLst>
                    <a:gd name="connsiteX0" fmla="*/ 851586 w 851586"/>
                    <a:gd name="connsiteY0" fmla="*/ 0 h 466380"/>
                    <a:gd name="connsiteX1" fmla="*/ 467247 w 851586"/>
                    <a:gd name="connsiteY1" fmla="*/ 0 h 466380"/>
                    <a:gd name="connsiteX2" fmla="*/ 0 w 851586"/>
                    <a:gd name="connsiteY2" fmla="*/ 466380 h 466380"/>
                    <a:gd name="connsiteX3" fmla="*/ 384339 w 851586"/>
                    <a:gd name="connsiteY3" fmla="*/ 466380 h 466380"/>
                  </a:gdLst>
                  <a:ahLst/>
                  <a:cxnLst>
                    <a:cxn ang="0">
                      <a:pos x="connsiteX0" y="connsiteY0"/>
                    </a:cxn>
                    <a:cxn ang="0">
                      <a:pos x="connsiteX1" y="connsiteY1"/>
                    </a:cxn>
                    <a:cxn ang="0">
                      <a:pos x="connsiteX2" y="connsiteY2"/>
                    </a:cxn>
                    <a:cxn ang="0">
                      <a:pos x="connsiteX3" y="connsiteY3"/>
                    </a:cxn>
                  </a:cxnLst>
                  <a:rect l="l" t="t" r="r" b="b"/>
                  <a:pathLst>
                    <a:path w="851586" h="466380">
                      <a:moveTo>
                        <a:pt x="851586" y="0"/>
                      </a:moveTo>
                      <a:lnTo>
                        <a:pt x="467247" y="0"/>
                      </a:lnTo>
                      <a:lnTo>
                        <a:pt x="0" y="466380"/>
                      </a:lnTo>
                      <a:lnTo>
                        <a:pt x="384339" y="4663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p:cNvSpPr/>
                <p:nvPr userDrawn="1"/>
              </p:nvSpPr>
              <p:spPr>
                <a:xfrm flipH="1">
                  <a:off x="551695" y="0"/>
                  <a:ext cx="981644" cy="717108"/>
                </a:xfrm>
                <a:custGeom>
                  <a:avLst/>
                  <a:gdLst>
                    <a:gd name="connsiteX0" fmla="*/ 981644 w 981644"/>
                    <a:gd name="connsiteY0" fmla="*/ 0 h 717108"/>
                    <a:gd name="connsiteX1" fmla="*/ 718442 w 981644"/>
                    <a:gd name="connsiteY1" fmla="*/ 0 h 717108"/>
                    <a:gd name="connsiteX2" fmla="*/ 0 w 981644"/>
                    <a:gd name="connsiteY2" fmla="*/ 717108 h 717108"/>
                    <a:gd name="connsiteX3" fmla="*/ 263202 w 981644"/>
                    <a:gd name="connsiteY3" fmla="*/ 717108 h 717108"/>
                  </a:gdLst>
                  <a:ahLst/>
                  <a:cxnLst>
                    <a:cxn ang="0">
                      <a:pos x="connsiteX0" y="connsiteY0"/>
                    </a:cxn>
                    <a:cxn ang="0">
                      <a:pos x="connsiteX1" y="connsiteY1"/>
                    </a:cxn>
                    <a:cxn ang="0">
                      <a:pos x="connsiteX2" y="connsiteY2"/>
                    </a:cxn>
                    <a:cxn ang="0">
                      <a:pos x="connsiteX3" y="connsiteY3"/>
                    </a:cxn>
                  </a:cxnLst>
                  <a:rect l="l" t="t" r="r" b="b"/>
                  <a:pathLst>
                    <a:path w="981644" h="717108">
                      <a:moveTo>
                        <a:pt x="981644" y="0"/>
                      </a:moveTo>
                      <a:lnTo>
                        <a:pt x="718442" y="0"/>
                      </a:lnTo>
                      <a:lnTo>
                        <a:pt x="0" y="717108"/>
                      </a:lnTo>
                      <a:lnTo>
                        <a:pt x="263202" y="71710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3" name="Straight Connector 2"/>
            <p:cNvCxnSpPr>
              <a:cxnSpLocks/>
            </p:cNvCxnSpPr>
            <p:nvPr userDrawn="1"/>
          </p:nvCxnSpPr>
          <p:spPr>
            <a:xfrm>
              <a:off x="-22620" y="-5523"/>
              <a:ext cx="2612537" cy="2612537"/>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cxnSpLocks/>
            </p:cNvCxnSpPr>
            <p:nvPr userDrawn="1"/>
          </p:nvCxnSpPr>
          <p:spPr>
            <a:xfrm>
              <a:off x="6963636" y="1205864"/>
              <a:ext cx="2612537" cy="2612537"/>
            </a:xfrm>
            <a:prstGeom prst="line">
              <a:avLst/>
            </a:prstGeom>
            <a:ln w="28575">
              <a:solidFill>
                <a:schemeClr val="bg1">
                  <a:lumMod val="95000"/>
                  <a:alpha val="67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85580430"/>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95" r:id="rId29"/>
    <p:sldLayoutId id="2147483678" r:id="rId30"/>
    <p:sldLayoutId id="2147483707"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715" r:id="rId43"/>
    <p:sldLayoutId id="2147483690" r:id="rId44"/>
    <p:sldLayoutId id="2147483691" r:id="rId45"/>
    <p:sldLayoutId id="2147483692" r:id="rId46"/>
    <p:sldLayoutId id="2147483693" r:id="rId47"/>
    <p:sldLayoutId id="2147483694" r:id="rId48"/>
    <p:sldLayoutId id="2147483696" r:id="rId49"/>
    <p:sldLayoutId id="2147483697" r:id="rId50"/>
    <p:sldLayoutId id="2147483698" r:id="rId51"/>
    <p:sldLayoutId id="2147483699" r:id="rId52"/>
    <p:sldLayoutId id="2147483700" r:id="rId53"/>
    <p:sldLayoutId id="2147483701" r:id="rId54"/>
    <p:sldLayoutId id="2147483702" r:id="rId55"/>
    <p:sldLayoutId id="2147483704" r:id="rId56"/>
    <p:sldLayoutId id="2147483703" r:id="rId57"/>
    <p:sldLayoutId id="2147483705" r:id="rId58"/>
    <p:sldLayoutId id="2147483708" r:id="rId59"/>
    <p:sldLayoutId id="2147483709" r:id="rId60"/>
    <p:sldLayoutId id="2147483710" r:id="rId61"/>
    <p:sldLayoutId id="2147483711" r:id="rId62"/>
    <p:sldLayoutId id="2147483712" r:id="rId63"/>
    <p:sldLayoutId id="2147483713" r:id="rId64"/>
    <p:sldLayoutId id="2147483714" r:id="rId65"/>
    <p:sldLayoutId id="2147483716" r:id="rId66"/>
    <p:sldLayoutId id="2147483717" r:id="rId67"/>
    <p:sldLayoutId id="2147483718" r:id="rId68"/>
    <p:sldLayoutId id="2147483719" r:id="rId6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emf"/><Relationship Id="rId2" Type="http://schemas.openxmlformats.org/officeDocument/2006/relationships/image" Target="../media/image8.png"/><Relationship Id="rId1" Type="http://schemas.openxmlformats.org/officeDocument/2006/relationships/slideLayout" Target="../slideLayouts/slideLayout4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12.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a:extLst>
              <a:ext uri="{FF2B5EF4-FFF2-40B4-BE49-F238E27FC236}">
                <a16:creationId xmlns:a16="http://schemas.microsoft.com/office/drawing/2014/main" id="{669F67C6-B1A2-2679-AA04-929355CD1ABC}"/>
              </a:ext>
            </a:extLst>
          </p:cNvPr>
          <p:cNvPicPr>
            <a:picLocks noChangeAspect="1"/>
          </p:cNvPicPr>
          <p:nvPr/>
        </p:nvPicPr>
        <p:blipFill>
          <a:blip r:embed="rId2">
            <a:lum bright="70000" contrast="-70000"/>
          </a:blip>
          <a:stretch>
            <a:fillRect/>
          </a:stretch>
        </p:blipFill>
        <p:spPr>
          <a:xfrm>
            <a:off x="4873532" y="3361510"/>
            <a:ext cx="7057048" cy="3333038"/>
          </a:xfrm>
          <a:prstGeom prst="rect">
            <a:avLst/>
          </a:prstGeom>
        </p:spPr>
      </p:pic>
      <p:sp>
        <p:nvSpPr>
          <p:cNvPr id="8" name="TextBox 7"/>
          <p:cNvSpPr txBox="1"/>
          <p:nvPr/>
        </p:nvSpPr>
        <p:spPr>
          <a:xfrm>
            <a:off x="371343" y="1866874"/>
            <a:ext cx="7623126" cy="1569660"/>
          </a:xfrm>
          <a:prstGeom prst="rect">
            <a:avLst/>
          </a:prstGeom>
          <a:noFill/>
        </p:spPr>
        <p:txBody>
          <a:bodyPr wrap="square" rtlCol="0">
            <a:spAutoFit/>
          </a:bodyPr>
          <a:lstStyle/>
          <a:p>
            <a:r>
              <a:rPr lang="el-GR" sz="3200" b="1" dirty="0">
                <a:solidFill>
                  <a:schemeClr val="accent1">
                    <a:lumMod val="75000"/>
                  </a:schemeClr>
                </a:solidFill>
              </a:rPr>
              <a:t>Στρατηγικές Βιώσιμης Αστικής Ανάπτυξης (ΟΧΕ/ΒΑΑ) &amp; Ολοκληρωμένες Χωρικές Επενδύσεις (ΟΧΕ) </a:t>
            </a:r>
          </a:p>
        </p:txBody>
      </p:sp>
      <p:sp>
        <p:nvSpPr>
          <p:cNvPr id="17" name="Rectangle 16"/>
          <p:cNvSpPr/>
          <p:nvPr/>
        </p:nvSpPr>
        <p:spPr>
          <a:xfrm>
            <a:off x="369532" y="5595411"/>
            <a:ext cx="5412959" cy="683264"/>
          </a:xfrm>
          <a:prstGeom prst="rect">
            <a:avLst/>
          </a:prstGeom>
        </p:spPr>
        <p:txBody>
          <a:bodyPr wrap="square">
            <a:spAutoFit/>
          </a:bodyPr>
          <a:lstStyle/>
          <a:p>
            <a:pPr>
              <a:lnSpc>
                <a:spcPct val="120000"/>
              </a:lnSpc>
            </a:pPr>
            <a:r>
              <a:rPr lang="el-GR" sz="1600" dirty="0">
                <a:solidFill>
                  <a:schemeClr val="bg1">
                    <a:lumMod val="65000"/>
                  </a:schemeClr>
                </a:solidFill>
                <a:cs typeface="Segoe UI Light" panose="020B0502040204020203" pitchFamily="34" charset="0"/>
              </a:rPr>
              <a:t>Προϊστάμενος Μονάδας Προγραμματισμού &amp; Αξιολόγησης </a:t>
            </a:r>
          </a:p>
          <a:p>
            <a:pPr>
              <a:lnSpc>
                <a:spcPct val="120000"/>
              </a:lnSpc>
            </a:pPr>
            <a:r>
              <a:rPr lang="el-GR" sz="1600" dirty="0">
                <a:solidFill>
                  <a:schemeClr val="bg1">
                    <a:lumMod val="65000"/>
                  </a:schemeClr>
                </a:solidFill>
                <a:cs typeface="Segoe UI Light" panose="020B0502040204020203" pitchFamily="34" charset="0"/>
              </a:rPr>
              <a:t>Ε.Υ.Δ. Προγράμματος Στερεά Ελλάδα</a:t>
            </a:r>
            <a:endParaRPr lang="en-US" sz="1600" dirty="0">
              <a:solidFill>
                <a:schemeClr val="bg1">
                  <a:lumMod val="65000"/>
                </a:schemeClr>
              </a:solidFill>
              <a:cs typeface="Segoe UI Light" panose="020B0502040204020203" pitchFamily="34" charset="0"/>
            </a:endParaRPr>
          </a:p>
        </p:txBody>
      </p:sp>
      <p:sp>
        <p:nvSpPr>
          <p:cNvPr id="20" name="Rectangle 19"/>
          <p:cNvSpPr/>
          <p:nvPr/>
        </p:nvSpPr>
        <p:spPr>
          <a:xfrm>
            <a:off x="369532" y="5194115"/>
            <a:ext cx="4528457" cy="402546"/>
          </a:xfrm>
          <a:prstGeom prst="rect">
            <a:avLst/>
          </a:prstGeom>
        </p:spPr>
        <p:txBody>
          <a:bodyPr wrap="square">
            <a:spAutoFit/>
          </a:bodyPr>
          <a:lstStyle/>
          <a:p>
            <a:pPr>
              <a:lnSpc>
                <a:spcPct val="120000"/>
              </a:lnSpc>
            </a:pPr>
            <a:r>
              <a:rPr lang="el-GR" b="1" dirty="0">
                <a:solidFill>
                  <a:schemeClr val="tx1">
                    <a:lumMod val="75000"/>
                    <a:lumOff val="25000"/>
                  </a:schemeClr>
                </a:solidFill>
                <a:cs typeface="Segoe UI" panose="020B0502040204020203" pitchFamily="34" charset="0"/>
              </a:rPr>
              <a:t>Ιωάννης </a:t>
            </a:r>
            <a:r>
              <a:rPr lang="el-GR" b="1" dirty="0" err="1">
                <a:solidFill>
                  <a:schemeClr val="tx1">
                    <a:lumMod val="75000"/>
                    <a:lumOff val="25000"/>
                  </a:schemeClr>
                </a:solidFill>
                <a:cs typeface="Segoe UI" panose="020B0502040204020203" pitchFamily="34" charset="0"/>
              </a:rPr>
              <a:t>Κούτσικος</a:t>
            </a:r>
            <a:endParaRPr lang="en-US" b="1" dirty="0">
              <a:solidFill>
                <a:schemeClr val="tx1">
                  <a:lumMod val="75000"/>
                  <a:lumOff val="25000"/>
                </a:schemeClr>
              </a:solidFill>
              <a:cs typeface="Segoe UI" panose="020B0502040204020203" pitchFamily="34" charset="0"/>
            </a:endParaRPr>
          </a:p>
        </p:txBody>
      </p:sp>
      <p:grpSp>
        <p:nvGrpSpPr>
          <p:cNvPr id="21" name="Group 20"/>
          <p:cNvGrpSpPr/>
          <p:nvPr/>
        </p:nvGrpSpPr>
        <p:grpSpPr>
          <a:xfrm>
            <a:off x="471640" y="3499452"/>
            <a:ext cx="661311" cy="101677"/>
            <a:chOff x="1847846" y="5503706"/>
            <a:chExt cx="1041400" cy="160116"/>
          </a:xfrm>
        </p:grpSpPr>
        <p:sp>
          <p:nvSpPr>
            <p:cNvPr id="22" name="Parallelogram 21"/>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Parallelogram 22"/>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arallelogram 23"/>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4" name="Picture 2"/>
          <p:cNvPicPr>
            <a:picLocks noChangeAspect="1" noChangeArrowheads="1"/>
          </p:cNvPicPr>
          <p:nvPr/>
        </p:nvPicPr>
        <p:blipFill>
          <a:blip r:embed="rId3"/>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5" name="Picture 2"/>
          <p:cNvPicPr>
            <a:picLocks noChangeAspect="1" noChangeArrowheads="1"/>
          </p:cNvPicPr>
          <p:nvPr/>
        </p:nvPicPr>
        <p:blipFill>
          <a:blip r:embed="rId3"/>
          <a:srcRect l="92302" t="4808" r="450" b="93134"/>
          <a:stretch>
            <a:fillRect/>
          </a:stretch>
        </p:blipFill>
        <p:spPr bwMode="auto">
          <a:xfrm>
            <a:off x="9013372" y="195942"/>
            <a:ext cx="2351314" cy="251927"/>
          </a:xfrm>
          <a:prstGeom prst="rect">
            <a:avLst/>
          </a:prstGeom>
          <a:noFill/>
          <a:ln w="9525">
            <a:noFill/>
            <a:miter lim="800000"/>
            <a:headEnd/>
            <a:tailEnd/>
          </a:ln>
          <a:effectLst/>
        </p:spPr>
      </p:pic>
      <p:sp>
        <p:nvSpPr>
          <p:cNvPr id="18" name="TextBox 17"/>
          <p:cNvSpPr txBox="1"/>
          <p:nvPr/>
        </p:nvSpPr>
        <p:spPr>
          <a:xfrm>
            <a:off x="371343" y="3783556"/>
            <a:ext cx="6037488" cy="830997"/>
          </a:xfrm>
          <a:prstGeom prst="rect">
            <a:avLst/>
          </a:prstGeom>
          <a:noFill/>
        </p:spPr>
        <p:txBody>
          <a:bodyPr wrap="square" rtlCol="0">
            <a:spAutoFit/>
          </a:bodyPr>
          <a:lstStyle/>
          <a:p>
            <a:r>
              <a:rPr lang="el-GR" sz="2800" b="1" dirty="0">
                <a:solidFill>
                  <a:schemeClr val="accent1">
                    <a:lumMod val="75000"/>
                  </a:schemeClr>
                </a:solidFill>
              </a:rPr>
              <a:t>3η Επιτροπή Παρακολούθησης</a:t>
            </a:r>
          </a:p>
          <a:p>
            <a:r>
              <a:rPr lang="el-GR" sz="2000" b="1" dirty="0">
                <a:solidFill>
                  <a:schemeClr val="tx2">
                    <a:lumMod val="75000"/>
                  </a:schemeClr>
                </a:solidFill>
              </a:rPr>
              <a:t>Καρπενήσι, 26/06/2024</a:t>
            </a:r>
            <a:endParaRPr lang="en-US" sz="2000" b="1" dirty="0">
              <a:solidFill>
                <a:schemeClr val="tx2">
                  <a:lumMod val="75000"/>
                </a:schemeClr>
              </a:solidFill>
            </a:endParaRPr>
          </a:p>
        </p:txBody>
      </p:sp>
      <p:pic>
        <p:nvPicPr>
          <p:cNvPr id="2" name="Εικόνα 1"/>
          <p:cNvPicPr>
            <a:picLocks noChangeAspect="1"/>
          </p:cNvPicPr>
          <p:nvPr/>
        </p:nvPicPr>
        <p:blipFill>
          <a:blip r:embed="rId4"/>
          <a:stretch>
            <a:fillRect/>
          </a:stretch>
        </p:blipFill>
        <p:spPr>
          <a:xfrm>
            <a:off x="681323" y="482072"/>
            <a:ext cx="5614903" cy="506012"/>
          </a:xfrm>
          <a:prstGeom prst="rect">
            <a:avLst/>
          </a:prstGeom>
        </p:spPr>
      </p:pic>
    </p:spTree>
    <p:extLst>
      <p:ext uri="{BB962C8B-B14F-4D97-AF65-F5344CB8AC3E}">
        <p14:creationId xmlns:p14="http://schemas.microsoft.com/office/powerpoint/2010/main" val="70729627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0-#ppt_w/2"/>
                                          </p:val>
                                        </p:tav>
                                        <p:tav tm="100000">
                                          <p:val>
                                            <p:strVal val="#ppt_x"/>
                                          </p:val>
                                        </p:tav>
                                      </p:tavLst>
                                    </p:anim>
                                    <p:anim calcmode="lin" valueType="num">
                                      <p:cBhvr additive="base">
                                        <p:cTn id="12" dur="75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750" fill="hold"/>
                                        <p:tgtEl>
                                          <p:spTgt spid="18"/>
                                        </p:tgtEl>
                                        <p:attrNameLst>
                                          <p:attrName>ppt_x</p:attrName>
                                        </p:attrNameLst>
                                      </p:cBhvr>
                                      <p:tavLst>
                                        <p:tav tm="0">
                                          <p:val>
                                            <p:strVal val="0-#ppt_w/2"/>
                                          </p:val>
                                        </p:tav>
                                        <p:tav tm="100000">
                                          <p:val>
                                            <p:strVal val="#ppt_x"/>
                                          </p:val>
                                        </p:tav>
                                      </p:tavLst>
                                    </p:anim>
                                    <p:anim calcmode="lin" valueType="num">
                                      <p:cBhvr additive="base">
                                        <p:cTn id="17" dur="75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750" fill="hold"/>
                                        <p:tgtEl>
                                          <p:spTgt spid="20"/>
                                        </p:tgtEl>
                                        <p:attrNameLst>
                                          <p:attrName>ppt_x</p:attrName>
                                        </p:attrNameLst>
                                      </p:cBhvr>
                                      <p:tavLst>
                                        <p:tav tm="0">
                                          <p:val>
                                            <p:strVal val="0-#ppt_w/2"/>
                                          </p:val>
                                        </p:tav>
                                        <p:tav tm="100000">
                                          <p:val>
                                            <p:strVal val="#ppt_x"/>
                                          </p:val>
                                        </p:tav>
                                      </p:tavLst>
                                    </p:anim>
                                    <p:anim calcmode="lin" valueType="num">
                                      <p:cBhvr additive="base">
                                        <p:cTn id="21" dur="75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75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750" fill="hold"/>
                                        <p:tgtEl>
                                          <p:spTgt spid="17"/>
                                        </p:tgtEl>
                                        <p:attrNameLst>
                                          <p:attrName>ppt_x</p:attrName>
                                        </p:attrNameLst>
                                      </p:cBhvr>
                                      <p:tavLst>
                                        <p:tav tm="0">
                                          <p:val>
                                            <p:strVal val="0-#ppt_w/2"/>
                                          </p:val>
                                        </p:tav>
                                        <p:tav tm="100000">
                                          <p:val>
                                            <p:strVal val="#ppt_x"/>
                                          </p:val>
                                        </p:tav>
                                      </p:tavLst>
                                    </p:anim>
                                    <p:anim calcmode="lin" valueType="num">
                                      <p:cBhvr additive="base">
                                        <p:cTn id="25"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20"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35636" cy="867930"/>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Ολοκληρωμένες Χωρικές Επενδύσεις (Ο.Χ.Ε.) (Ειδικός Στόχος 5.2)</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9" name="Ορθογώνιο 8"/>
          <p:cNvSpPr/>
          <p:nvPr/>
        </p:nvSpPr>
        <p:spPr>
          <a:xfrm>
            <a:off x="443267" y="1634122"/>
            <a:ext cx="11277737" cy="432426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lvl="0" algn="just">
              <a:spcBef>
                <a:spcPts val="600"/>
              </a:spcBef>
              <a:spcAft>
                <a:spcPts val="600"/>
              </a:spcAft>
            </a:pPr>
            <a:r>
              <a:rPr lang="el-GR" sz="2000" b="1" u="sng" dirty="0">
                <a:solidFill>
                  <a:schemeClr val="bg1"/>
                </a:solidFill>
                <a:effectLst>
                  <a:outerShdw blurRad="38100" dist="38100" dir="2700000" algn="tl">
                    <a:srgbClr val="000000">
                      <a:alpha val="43137"/>
                    </a:srgbClr>
                  </a:outerShdw>
                </a:effectLst>
              </a:rPr>
              <a:t>«ΟΧΕ ΒΟΡΕΙΑΣ ΕΥΒΟΙΑΣ»</a:t>
            </a:r>
          </a:p>
          <a:p>
            <a:pPr marL="342900" lvl="0" indent="-342900" algn="just">
              <a:spcBef>
                <a:spcPts val="600"/>
              </a:spcBef>
              <a:buFont typeface="Wingdings" panose="05000000000000000000" pitchFamily="2" charset="2"/>
              <a:buChar char="ü"/>
            </a:pPr>
            <a:r>
              <a:rPr lang="el-GR" sz="2000" dirty="0">
                <a:solidFill>
                  <a:schemeClr val="bg1"/>
                </a:solidFill>
              </a:rPr>
              <a:t>Το Πρόγραμμα Στερεά Ελλάδα 2021-2027 προβλέπει την αξιοποίηση του εργαλείου ΟΧΕ για την πυρόπληκτη Βόρεια Εύβοια.</a:t>
            </a:r>
          </a:p>
          <a:p>
            <a:pPr marL="342900" indent="-342900" algn="just">
              <a:spcBef>
                <a:spcPts val="600"/>
              </a:spcBef>
              <a:buFont typeface="Wingdings" panose="05000000000000000000" pitchFamily="2" charset="2"/>
              <a:buChar char="ü"/>
            </a:pPr>
            <a:r>
              <a:rPr lang="el-GR" sz="2000" dirty="0">
                <a:solidFill>
                  <a:schemeClr val="bg1"/>
                </a:solidFill>
              </a:rPr>
              <a:t>Η ΟΧΕ Β. Εύβοιας εντάσσεται στο ευρύτερο πλαίσιο του εθνικού σχεδίου για την ανασυγκρότηση των πυρόπληκτων περιοχών της Βόρειας και Κεντρικής Εύβοιας.</a:t>
            </a:r>
          </a:p>
          <a:p>
            <a:pPr marL="342900" lvl="0" indent="-342900" algn="just">
              <a:spcBef>
                <a:spcPts val="600"/>
              </a:spcBef>
              <a:buFont typeface="Wingdings" panose="05000000000000000000" pitchFamily="2" charset="2"/>
              <a:buChar char="ü"/>
            </a:pPr>
            <a:r>
              <a:rPr lang="el-GR" sz="2000" dirty="0">
                <a:solidFill>
                  <a:schemeClr val="bg1"/>
                </a:solidFill>
              </a:rPr>
              <a:t>Η χωρική διάσταση της ΟΧΕ περιλαμβάνει στο σύνολό τους τους Δήμους Ιστιαίας - Αιδηψού και </a:t>
            </a:r>
            <a:r>
              <a:rPr lang="el-GR" sz="2000" dirty="0" err="1">
                <a:solidFill>
                  <a:schemeClr val="bg1"/>
                </a:solidFill>
              </a:rPr>
              <a:t>Μαντουδίου</a:t>
            </a:r>
            <a:r>
              <a:rPr lang="el-GR" sz="2000" dirty="0">
                <a:solidFill>
                  <a:schemeClr val="bg1"/>
                </a:solidFill>
              </a:rPr>
              <a:t> - Λίμνης - Αγίας Άννας. </a:t>
            </a:r>
          </a:p>
          <a:p>
            <a:pPr marL="342900" lvl="0" indent="-342900" algn="just">
              <a:spcBef>
                <a:spcPts val="600"/>
              </a:spcBef>
              <a:buFont typeface="Wingdings" panose="05000000000000000000" pitchFamily="2" charset="2"/>
              <a:buChar char="ü"/>
            </a:pPr>
            <a:r>
              <a:rPr lang="el-GR" sz="2000" dirty="0">
                <a:solidFill>
                  <a:schemeClr val="bg1"/>
                </a:solidFill>
              </a:rPr>
              <a:t>Διαθέσιμοι πόροι για χρηματοδότηση ΟΧΕ: 12.000.000,00 €.</a:t>
            </a:r>
          </a:p>
          <a:p>
            <a:pPr marL="342900" lvl="0" indent="-342900" algn="just">
              <a:spcBef>
                <a:spcPts val="600"/>
              </a:spcBef>
              <a:buFont typeface="Wingdings" panose="05000000000000000000" pitchFamily="2" charset="2"/>
              <a:buChar char="ü"/>
            </a:pPr>
            <a:r>
              <a:rPr lang="el-GR" sz="2000" dirty="0">
                <a:solidFill>
                  <a:schemeClr val="bg1"/>
                </a:solidFill>
              </a:rPr>
              <a:t>Σε φάση προετοιμασίας η διαβούλευση για τον ακριβή προσδιορισμό των χωρικών αρχών/φορέων που πρόκειται να εμπλακούν στον σχεδιασμό της ΟΧΕ και τη διαμόρφωση των τελικών κατευθύνσεων κατάρτισης της Στρατηγικής. </a:t>
            </a:r>
          </a:p>
          <a:p>
            <a:pPr marL="342900" lvl="0" indent="-342900" algn="just">
              <a:spcBef>
                <a:spcPts val="600"/>
              </a:spcBef>
              <a:buFont typeface="Wingdings" panose="05000000000000000000" pitchFamily="2" charset="2"/>
              <a:buChar char="ü"/>
            </a:pPr>
            <a:r>
              <a:rPr lang="el-GR" sz="2000" dirty="0">
                <a:solidFill>
                  <a:schemeClr val="bg1"/>
                </a:solidFill>
              </a:rPr>
              <a:t>Ακολούθως, θα εκδοθεί η Πρόσκληση για την υποβολή της Στρατηγικής.</a:t>
            </a:r>
            <a:endParaRPr lang="el-GR" sz="2000" b="1" u="sng"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49593593"/>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35636" cy="867930"/>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Ολοκληρωμένες Χωρικές Επενδύσεις (Ο.Χ.Ε.) (Ειδικός Στόχος 5.2)</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9" name="Εικόνα 28"/>
          <p:cNvPicPr/>
          <p:nvPr/>
        </p:nvPicPr>
        <p:blipFill rotWithShape="1">
          <a:blip r:embed="rId4"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9" name="Ορθογώνιο 8"/>
          <p:cNvSpPr/>
          <p:nvPr/>
        </p:nvSpPr>
        <p:spPr>
          <a:xfrm>
            <a:off x="443267" y="1849199"/>
            <a:ext cx="11277737" cy="2708434"/>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lvl="0" algn="just">
              <a:spcBef>
                <a:spcPts val="600"/>
              </a:spcBef>
              <a:spcAft>
                <a:spcPts val="600"/>
              </a:spcAft>
            </a:pPr>
            <a:r>
              <a:rPr lang="el-GR" sz="2000" b="1" u="sng" dirty="0">
                <a:solidFill>
                  <a:schemeClr val="bg1"/>
                </a:solidFill>
                <a:effectLst>
                  <a:outerShdw blurRad="38100" dist="38100" dir="2700000" algn="tl">
                    <a:srgbClr val="000000">
                      <a:alpha val="43137"/>
                    </a:srgbClr>
                  </a:outerShdw>
                </a:effectLst>
              </a:rPr>
              <a:t>«Ολοκληρωμένη Χωρική Επένδυση (ΟΧΕ) ΛΑΠ Ασωπού»</a:t>
            </a:r>
          </a:p>
          <a:p>
            <a:pPr marL="342900" lvl="0" indent="-342900" algn="just">
              <a:spcBef>
                <a:spcPts val="600"/>
              </a:spcBef>
              <a:buFont typeface="Wingdings" panose="05000000000000000000" pitchFamily="2" charset="2"/>
              <a:buChar char="ü"/>
            </a:pPr>
            <a:r>
              <a:rPr lang="el-GR" sz="2000" dirty="0">
                <a:solidFill>
                  <a:schemeClr val="bg1"/>
                </a:solidFill>
              </a:rPr>
              <a:t>Ξεκίνησε να υλοποιείται στο πλαίσιο του ΕΠ Στερεά Ελλάδα 2014-2020.</a:t>
            </a:r>
          </a:p>
          <a:p>
            <a:pPr marL="342900" indent="-342900" algn="just">
              <a:spcBef>
                <a:spcPts val="600"/>
              </a:spcBef>
              <a:buFont typeface="Wingdings" panose="05000000000000000000" pitchFamily="2" charset="2"/>
              <a:buChar char="ü"/>
            </a:pPr>
            <a:r>
              <a:rPr lang="el-GR" sz="2000" dirty="0">
                <a:solidFill>
                  <a:schemeClr val="bg1"/>
                </a:solidFill>
              </a:rPr>
              <a:t>Η υλοποίηση της ΟΧΕ Ασωπού θα συνεχιστεί απρόσκοπτα στην περίοδο 2021-2027. </a:t>
            </a:r>
          </a:p>
          <a:p>
            <a:pPr marL="342900" indent="-342900" algn="just">
              <a:spcBef>
                <a:spcPts val="600"/>
              </a:spcBef>
              <a:buFont typeface="Wingdings" panose="05000000000000000000" pitchFamily="2" charset="2"/>
              <a:buChar char="ü"/>
            </a:pPr>
            <a:r>
              <a:rPr lang="el-GR" sz="2000" dirty="0">
                <a:solidFill>
                  <a:schemeClr val="bg1"/>
                </a:solidFill>
              </a:rPr>
              <a:t>Έχει ενταχθεί η ζωτικής σημασίας δράση «Ανάπτυξη και λειτουργία Παρατηρητηρίου Υγείας  Περιβάλλοντος ΟΧΕΛΑΠ Ασωπού». </a:t>
            </a:r>
          </a:p>
          <a:p>
            <a:pPr marL="342900" lvl="0" indent="-342900" algn="just">
              <a:spcBef>
                <a:spcPts val="600"/>
              </a:spcBef>
              <a:buFont typeface="Wingdings" panose="05000000000000000000" pitchFamily="2" charset="2"/>
              <a:buChar char="ü"/>
            </a:pPr>
            <a:r>
              <a:rPr lang="el-GR" sz="2000" dirty="0">
                <a:solidFill>
                  <a:schemeClr val="bg1"/>
                </a:solidFill>
              </a:rPr>
              <a:t>Εκτιμώμενος Προϋπολογισμός: 25.000.000 € </a:t>
            </a:r>
          </a:p>
          <a:p>
            <a:pPr marL="342900" lvl="0" indent="-342900" algn="just">
              <a:spcBef>
                <a:spcPts val="600"/>
              </a:spcBef>
              <a:buFont typeface="Wingdings" panose="05000000000000000000" pitchFamily="2" charset="2"/>
              <a:buChar char="ü"/>
            </a:pPr>
            <a:r>
              <a:rPr lang="el-GR" sz="2000" dirty="0">
                <a:solidFill>
                  <a:schemeClr val="bg1"/>
                </a:solidFill>
              </a:rPr>
              <a:t>Χρονοδιάγραμμα : 1/2024 - 12/2027 </a:t>
            </a:r>
          </a:p>
        </p:txBody>
      </p:sp>
    </p:spTree>
    <p:extLst>
      <p:ext uri="{BB962C8B-B14F-4D97-AF65-F5344CB8AC3E}">
        <p14:creationId xmlns:p14="http://schemas.microsoft.com/office/powerpoint/2010/main" val="1345876359"/>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5" name="TextBox 4"/>
          <p:cNvSpPr txBox="1"/>
          <p:nvPr/>
        </p:nvSpPr>
        <p:spPr>
          <a:xfrm>
            <a:off x="2922502" y="1592328"/>
            <a:ext cx="6892557" cy="3231654"/>
          </a:xfrm>
          <a:prstGeom prst="rect">
            <a:avLst/>
          </a:prstGeom>
          <a:noFill/>
        </p:spPr>
        <p:txBody>
          <a:bodyPr wrap="square" rtlCol="0">
            <a:spAutoFit/>
          </a:bodyPr>
          <a:lstStyle/>
          <a:p>
            <a:r>
              <a:rPr lang="el-GR" sz="6600" dirty="0">
                <a:solidFill>
                  <a:schemeClr val="bg1"/>
                </a:solidFill>
              </a:rPr>
              <a:t>ΕΥΧΑΡΙΣΤΟΥΜΕ</a:t>
            </a:r>
          </a:p>
          <a:p>
            <a:endParaRPr lang="el-GR" sz="6600" dirty="0">
              <a:solidFill>
                <a:schemeClr val="bg1"/>
              </a:solidFill>
              <a:latin typeface="Montserrat ExtraBold" panose="00000900000000000000" pitchFamily="50" charset="0"/>
            </a:endParaRPr>
          </a:p>
          <a:p>
            <a:r>
              <a:rPr lang="el-GR" sz="2400" dirty="0">
                <a:solidFill>
                  <a:schemeClr val="bg1"/>
                </a:solidFill>
              </a:rPr>
              <a:t>Ιωάννης </a:t>
            </a:r>
            <a:r>
              <a:rPr lang="el-GR" sz="2400" dirty="0" err="1">
                <a:solidFill>
                  <a:schemeClr val="bg1"/>
                </a:solidFill>
              </a:rPr>
              <a:t>Κούτσικος</a:t>
            </a:r>
            <a:endParaRPr lang="el-GR" sz="2400" dirty="0">
              <a:solidFill>
                <a:schemeClr val="bg1"/>
              </a:solidFill>
            </a:endParaRPr>
          </a:p>
          <a:p>
            <a:r>
              <a:rPr lang="el-GR" sz="2400" dirty="0">
                <a:solidFill>
                  <a:schemeClr val="bg1"/>
                </a:solidFill>
              </a:rPr>
              <a:t>Προϊστάμενος Μονάδας Προγραμματισμού και Αξιολόγησης Διαχειριστικής Αρχής</a:t>
            </a:r>
            <a:endParaRPr lang="en-US" sz="2400" dirty="0">
              <a:solidFill>
                <a:schemeClr val="bg1"/>
              </a:solidFill>
            </a:endParaRPr>
          </a:p>
        </p:txBody>
      </p:sp>
      <p:pic>
        <p:nvPicPr>
          <p:cNvPr id="2" name="Εικόνα 1"/>
          <p:cNvPicPr>
            <a:picLocks noChangeAspect="1"/>
          </p:cNvPicPr>
          <p:nvPr/>
        </p:nvPicPr>
        <p:blipFill>
          <a:blip r:embed="rId2"/>
          <a:stretch>
            <a:fillRect/>
          </a:stretch>
        </p:blipFill>
        <p:spPr>
          <a:xfrm>
            <a:off x="3201462" y="5980154"/>
            <a:ext cx="5614903" cy="506012"/>
          </a:xfrm>
          <a:prstGeom prst="rect">
            <a:avLst/>
          </a:prstGeom>
        </p:spPr>
      </p:pic>
    </p:spTree>
    <p:extLst>
      <p:ext uri="{BB962C8B-B14F-4D97-AF65-F5344CB8AC3E}">
        <p14:creationId xmlns:p14="http://schemas.microsoft.com/office/powerpoint/2010/main" val="2212905159"/>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18218" cy="867930"/>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Βασική πηγή χρηματοδότησης </a:t>
            </a:r>
          </a:p>
          <a:p>
            <a:pPr algn="ctr">
              <a:lnSpc>
                <a:spcPct val="90000"/>
              </a:lnSpc>
            </a:pPr>
            <a:r>
              <a:rPr lang="el-GR" sz="2800" dirty="0">
                <a:solidFill>
                  <a:schemeClr val="accent1">
                    <a:lumMod val="75000"/>
                  </a:schemeClr>
                </a:solidFill>
              </a:rPr>
              <a:t>ΟΧΕ &amp; ΟΧΕ-ΒΑΑ</a:t>
            </a:r>
            <a:endParaRPr lang="en-US" sz="28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pic>
        <p:nvPicPr>
          <p:cNvPr id="7" name="Εικόνα 6"/>
          <p:cNvPicPr>
            <a:picLocks noChangeAspect="1"/>
          </p:cNvPicPr>
          <p:nvPr/>
        </p:nvPicPr>
        <p:blipFill>
          <a:blip r:embed="rId6"/>
          <a:stretch>
            <a:fillRect/>
          </a:stretch>
        </p:blipFill>
        <p:spPr>
          <a:xfrm>
            <a:off x="63162" y="1920836"/>
            <a:ext cx="6392263" cy="3600000"/>
          </a:xfrm>
          <a:prstGeom prst="rect">
            <a:avLst/>
          </a:prstGeom>
        </p:spPr>
      </p:pic>
      <p:pic>
        <p:nvPicPr>
          <p:cNvPr id="8" name="Εικόνα 7"/>
          <p:cNvPicPr>
            <a:picLocks noChangeAspect="1"/>
          </p:cNvPicPr>
          <p:nvPr/>
        </p:nvPicPr>
        <p:blipFill>
          <a:blip r:embed="rId7"/>
          <a:stretch>
            <a:fillRect/>
          </a:stretch>
        </p:blipFill>
        <p:spPr>
          <a:xfrm>
            <a:off x="6521849" y="3887966"/>
            <a:ext cx="5766816" cy="1098260"/>
          </a:xfrm>
          <a:prstGeom prst="rect">
            <a:avLst/>
          </a:prstGeom>
        </p:spPr>
      </p:pic>
      <p:sp>
        <p:nvSpPr>
          <p:cNvPr id="9" name="Ορθογώνιο 8"/>
          <p:cNvSpPr/>
          <p:nvPr/>
        </p:nvSpPr>
        <p:spPr>
          <a:xfrm>
            <a:off x="6533070" y="2073148"/>
            <a:ext cx="5595768" cy="923330"/>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lvl="0" algn="just"/>
            <a:r>
              <a:rPr lang="el-GR" dirty="0"/>
              <a:t>Προτεραιότητα 5: «ΕΝΙΣΧΥΣΗ ΤΗΣ ΧΩΡΙΚΗΣ ΣΥΝΟΧΗΣ ΣΤΙΣ ΑΣΤΙΚΕΣ ΠΕΡΙΟΧΕΣ ΚΑΙ ΤΗΝ ΕΝΔΟΧΩΡΑ ΤΗΣ ΠΕΡΙΦΕΡΕΙΑΣ ΣΤΕΡΕΑΣ ΕΛΛΑΔΑΣ» </a:t>
            </a:r>
          </a:p>
        </p:txBody>
      </p:sp>
      <p:sp>
        <p:nvSpPr>
          <p:cNvPr id="10" name="Ορθογώνιο 9"/>
          <p:cNvSpPr/>
          <p:nvPr/>
        </p:nvSpPr>
        <p:spPr>
          <a:xfrm>
            <a:off x="6533070" y="3208344"/>
            <a:ext cx="5584547" cy="646331"/>
          </a:xfrm>
          <a:prstGeom prst="rect">
            <a:avLst/>
          </a:prstGeom>
        </p:spPr>
        <p:txBody>
          <a:bodyPr wrap="square">
            <a:spAutoFit/>
          </a:bodyPr>
          <a:lstStyle/>
          <a:p>
            <a:pPr algn="just"/>
            <a:r>
              <a:rPr lang="el-GR" b="1" dirty="0">
                <a:solidFill>
                  <a:srgbClr val="0070C0"/>
                </a:solidFill>
              </a:rPr>
              <a:t>Ποσό χρηματοδότησης Στρατηγικών ΟΧΕ/ΒΑΑ και ΟΧΕ 76.301.517,00 €</a:t>
            </a:r>
          </a:p>
        </p:txBody>
      </p:sp>
      <p:sp>
        <p:nvSpPr>
          <p:cNvPr id="11" name="TextBox 10">
            <a:extLst>
              <a:ext uri="{FF2B5EF4-FFF2-40B4-BE49-F238E27FC236}">
                <a16:creationId xmlns:a16="http://schemas.microsoft.com/office/drawing/2014/main" id="{3DB00EC2-DDDC-7A44-548A-F371E0E82D5B}"/>
              </a:ext>
            </a:extLst>
          </p:cNvPr>
          <p:cNvSpPr txBox="1"/>
          <p:nvPr/>
        </p:nvSpPr>
        <p:spPr>
          <a:xfrm>
            <a:off x="1576874" y="2281019"/>
            <a:ext cx="1216241" cy="369332"/>
          </a:xfrm>
          <a:prstGeom prst="rect">
            <a:avLst/>
          </a:prstGeom>
          <a:noFill/>
        </p:spPr>
        <p:txBody>
          <a:bodyPr wrap="square" rtlCol="0">
            <a:spAutoFit/>
          </a:bodyPr>
          <a:lstStyle/>
          <a:p>
            <a:pPr algn="ctr"/>
            <a:r>
              <a:rPr lang="el-GR" b="1" dirty="0">
                <a:solidFill>
                  <a:srgbClr val="C00000"/>
                </a:solidFill>
              </a:rPr>
              <a:t>ΟΧΕ-ΒΑΑ</a:t>
            </a:r>
          </a:p>
        </p:txBody>
      </p:sp>
      <p:sp>
        <p:nvSpPr>
          <p:cNvPr id="12" name="TextBox 11">
            <a:extLst>
              <a:ext uri="{FF2B5EF4-FFF2-40B4-BE49-F238E27FC236}">
                <a16:creationId xmlns:a16="http://schemas.microsoft.com/office/drawing/2014/main" id="{5D7FA246-32D9-A68C-ED8D-1B0F09E48E2F}"/>
              </a:ext>
            </a:extLst>
          </p:cNvPr>
          <p:cNvSpPr txBox="1"/>
          <p:nvPr/>
        </p:nvSpPr>
        <p:spPr>
          <a:xfrm>
            <a:off x="4057346" y="3536390"/>
            <a:ext cx="1216241" cy="369332"/>
          </a:xfrm>
          <a:prstGeom prst="rect">
            <a:avLst/>
          </a:prstGeom>
          <a:noFill/>
        </p:spPr>
        <p:txBody>
          <a:bodyPr wrap="square" rtlCol="0">
            <a:spAutoFit/>
          </a:bodyPr>
          <a:lstStyle/>
          <a:p>
            <a:pPr algn="ctr"/>
            <a:r>
              <a:rPr lang="el-GR" b="1" dirty="0">
                <a:solidFill>
                  <a:srgbClr val="C00000"/>
                </a:solidFill>
              </a:rPr>
              <a:t>ΟΧΕ</a:t>
            </a:r>
          </a:p>
        </p:txBody>
      </p:sp>
    </p:spTree>
    <p:extLst>
      <p:ext uri="{BB962C8B-B14F-4D97-AF65-F5344CB8AC3E}">
        <p14:creationId xmlns:p14="http://schemas.microsoft.com/office/powerpoint/2010/main" val="3059961218"/>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9990" y="108642"/>
            <a:ext cx="7806628" cy="867930"/>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Στρατηγικές Βιώσιμης Αστικής Ανάπτυξης </a:t>
            </a:r>
            <a:r>
              <a:rPr lang="el-GR" sz="2400" dirty="0">
                <a:solidFill>
                  <a:schemeClr val="accent1">
                    <a:lumMod val="75000"/>
                  </a:schemeClr>
                </a:solidFill>
              </a:rPr>
              <a:t>(ΟΧΕ-ΒΑΑ)  </a:t>
            </a:r>
            <a:r>
              <a:rPr lang="el-GR" sz="2800" dirty="0">
                <a:solidFill>
                  <a:schemeClr val="accent1">
                    <a:lumMod val="75000"/>
                  </a:schemeClr>
                </a:solidFill>
              </a:rPr>
              <a:t>(Ειδικός Στόχος 5.1)</a:t>
            </a:r>
            <a:endParaRPr lang="el-GR" sz="2400" dirty="0">
              <a:solidFill>
                <a:schemeClr val="accent1">
                  <a:lumMod val="75000"/>
                </a:schemeClr>
              </a:solidFill>
            </a:endParaRP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9" name="Ορθογώνιο 8"/>
          <p:cNvSpPr/>
          <p:nvPr/>
        </p:nvSpPr>
        <p:spPr>
          <a:xfrm>
            <a:off x="443267" y="1801071"/>
            <a:ext cx="11277737" cy="363176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lvl="0" algn="just">
              <a:spcBef>
                <a:spcPts val="600"/>
              </a:spcBef>
              <a:spcAft>
                <a:spcPts val="600"/>
              </a:spcAft>
            </a:pPr>
            <a:r>
              <a:rPr lang="el-GR" sz="2000" dirty="0"/>
              <a:t>Στην προγραμματική περίοδο 2014-2020 εφαρμόστηκαν τρείς (3) Στρατηγικές ΒΑΑ</a:t>
            </a:r>
          </a:p>
          <a:p>
            <a:pPr marL="342900" lvl="0" indent="-342900" algn="just">
              <a:spcBef>
                <a:spcPts val="600"/>
              </a:spcBef>
              <a:spcAft>
                <a:spcPts val="600"/>
              </a:spcAft>
              <a:buFont typeface="Arial" panose="020B0604020202020204" pitchFamily="34" charset="0"/>
              <a:buChar char="•"/>
            </a:pPr>
            <a:r>
              <a:rPr lang="el-GR" sz="2000" dirty="0"/>
              <a:t>Αστικό κέντρο Δήμου </a:t>
            </a:r>
            <a:r>
              <a:rPr lang="el-GR" sz="2000" dirty="0" err="1"/>
              <a:t>Χαλκιδέων</a:t>
            </a:r>
            <a:r>
              <a:rPr lang="el-GR" sz="2000" dirty="0"/>
              <a:t> </a:t>
            </a:r>
          </a:p>
          <a:p>
            <a:pPr marL="342900" lvl="0" indent="-342900" algn="just">
              <a:spcBef>
                <a:spcPts val="600"/>
              </a:spcBef>
              <a:spcAft>
                <a:spcPts val="600"/>
              </a:spcAft>
              <a:buFont typeface="Arial" panose="020B0604020202020204" pitchFamily="34" charset="0"/>
              <a:buChar char="•"/>
            </a:pPr>
            <a:r>
              <a:rPr lang="el-GR" sz="2000" dirty="0"/>
              <a:t>Αστικό κέντρο Δήμου </a:t>
            </a:r>
            <a:r>
              <a:rPr lang="el-GR" sz="2000" dirty="0" err="1"/>
              <a:t>Λαμιέων</a:t>
            </a:r>
            <a:r>
              <a:rPr lang="el-GR" sz="2000" dirty="0"/>
              <a:t> </a:t>
            </a:r>
          </a:p>
          <a:p>
            <a:pPr marL="342900" lvl="0" indent="-342900" algn="just">
              <a:spcBef>
                <a:spcPts val="600"/>
              </a:spcBef>
              <a:spcAft>
                <a:spcPts val="600"/>
              </a:spcAft>
              <a:buFont typeface="Arial" panose="020B0604020202020204" pitchFamily="34" charset="0"/>
              <a:buChar char="•"/>
            </a:pPr>
            <a:r>
              <a:rPr lang="el-GR" sz="2000" dirty="0"/>
              <a:t>Ενιαία Διαδημοτική Αστική Λειτουργική Περιοχή που συγκροτείται από τα Αστικά Κέντρα των Δ. </a:t>
            </a:r>
            <a:r>
              <a:rPr lang="el-GR" sz="2000" dirty="0" err="1"/>
              <a:t>Λεβαδέων</a:t>
            </a:r>
            <a:r>
              <a:rPr lang="el-GR" sz="2000" dirty="0"/>
              <a:t>, Θηβαίων και Αλιάρτου-</a:t>
            </a:r>
            <a:r>
              <a:rPr lang="el-GR" sz="2000" dirty="0" err="1"/>
              <a:t>Θεσπιέων</a:t>
            </a:r>
            <a:r>
              <a:rPr lang="el-GR" sz="2000" dirty="0"/>
              <a:t> </a:t>
            </a:r>
          </a:p>
          <a:p>
            <a:pPr lvl="0" algn="just">
              <a:spcBef>
                <a:spcPts val="600"/>
              </a:spcBef>
              <a:spcAft>
                <a:spcPts val="600"/>
              </a:spcAft>
            </a:pPr>
            <a:r>
              <a:rPr lang="el-GR" sz="2000" dirty="0"/>
              <a:t>Η νέα Προγραμματική Περίοδος εστιάζει στην αναθεώρηση, </a:t>
            </a:r>
            <a:r>
              <a:rPr lang="el-GR" sz="2000" dirty="0" err="1"/>
              <a:t>επικαιροποίηση</a:t>
            </a:r>
            <a:r>
              <a:rPr lang="el-GR" sz="2000" dirty="0"/>
              <a:t> και συνέχιση των παραπάνω Στρατηγικών Βιώσιμης Αστικής Ανάπτυξης. </a:t>
            </a:r>
          </a:p>
          <a:p>
            <a:pPr lvl="0" algn="just">
              <a:spcBef>
                <a:spcPts val="600"/>
              </a:spcBef>
              <a:spcAft>
                <a:spcPts val="600"/>
              </a:spcAft>
            </a:pPr>
            <a:r>
              <a:rPr lang="el-GR" sz="2000" dirty="0"/>
              <a:t>Τον Νοέμβριο του 2023 εκδόθηκε Πρόσκληση για την υποβολή των </a:t>
            </a:r>
            <a:r>
              <a:rPr lang="el-GR" sz="2000" dirty="0" err="1"/>
              <a:t>επικαιροποιημένων</a:t>
            </a:r>
            <a:r>
              <a:rPr lang="el-GR" sz="2000" dirty="0"/>
              <a:t>/συνεχιζόμενων Στρατηγικών της ΠΠ 2014-2020 στο Πρόγραμμα «Στερεά Ελλάδα». </a:t>
            </a:r>
          </a:p>
        </p:txBody>
      </p:sp>
    </p:spTree>
    <p:extLst>
      <p:ext uri="{BB962C8B-B14F-4D97-AF65-F5344CB8AC3E}">
        <p14:creationId xmlns:p14="http://schemas.microsoft.com/office/powerpoint/2010/main" val="2140101832"/>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18218" cy="480131"/>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Χρηματοδοτικό Πλαίσιο (ΟΧΕ-ΒΑΑ) </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9" name="Ορθογώνιο 8"/>
          <p:cNvSpPr/>
          <p:nvPr/>
        </p:nvSpPr>
        <p:spPr>
          <a:xfrm>
            <a:off x="443267" y="1418132"/>
            <a:ext cx="11277737" cy="4832092"/>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el-GR" dirty="0"/>
              <a:t>Ο μέγιστος προϋπολογισμός ανά Στρατηγική ΒΑΑ χρηματοδοτούμενης από το «Πρόγραμμα Στερεά Ελλάδα» (ΕΤΠΑ και ΕΚΤ+) ορίζεται ως ακολούθως:</a:t>
            </a:r>
          </a:p>
          <a:p>
            <a:r>
              <a:rPr lang="el-GR" dirty="0"/>
              <a:t>• Δήμος Λαμιέων: 20.000.000,00 €</a:t>
            </a:r>
          </a:p>
          <a:p>
            <a:r>
              <a:rPr lang="el-GR" dirty="0"/>
              <a:t>• Δήμος </a:t>
            </a:r>
            <a:r>
              <a:rPr lang="el-GR" dirty="0" err="1"/>
              <a:t>Χαλκιδέων</a:t>
            </a:r>
            <a:r>
              <a:rPr lang="el-GR" dirty="0"/>
              <a:t>: 24.000.000,00 €</a:t>
            </a:r>
          </a:p>
          <a:p>
            <a:r>
              <a:rPr lang="el-GR" dirty="0"/>
              <a:t>• Δήμοι </a:t>
            </a:r>
            <a:r>
              <a:rPr lang="el-GR" dirty="0" err="1"/>
              <a:t>Λεβαδέων</a:t>
            </a:r>
            <a:r>
              <a:rPr lang="el-GR" dirty="0"/>
              <a:t>, Θηβαίων και Αλιάρτου </a:t>
            </a:r>
            <a:r>
              <a:rPr lang="el-GR" dirty="0" err="1"/>
              <a:t>Θεσπιέων</a:t>
            </a:r>
            <a:r>
              <a:rPr lang="el-GR" dirty="0"/>
              <a:t>: 20.000.000,00 € </a:t>
            </a:r>
          </a:p>
          <a:p>
            <a:endParaRPr lang="el-GR" sz="2400" b="1" dirty="0"/>
          </a:p>
          <a:p>
            <a:r>
              <a:rPr lang="el-GR" dirty="0"/>
              <a:t>Πρόσθετοι πόροι (πλην ποσό ειδικού στόχου </a:t>
            </a:r>
            <a:r>
              <a:rPr lang="en-US" dirty="0"/>
              <a:t>RSO</a:t>
            </a:r>
            <a:r>
              <a:rPr lang="el-GR" dirty="0"/>
              <a:t>5.1.</a:t>
            </a:r>
            <a:r>
              <a:rPr lang="en-US" dirty="0"/>
              <a:t>)</a:t>
            </a:r>
            <a:r>
              <a:rPr lang="el-GR" dirty="0"/>
              <a:t>: </a:t>
            </a:r>
          </a:p>
          <a:p>
            <a:endParaRPr lang="el-GR" dirty="0"/>
          </a:p>
          <a:p>
            <a:endParaRPr lang="el-GR" dirty="0"/>
          </a:p>
          <a:p>
            <a:endParaRPr lang="el-GR" sz="2400" b="1" dirty="0"/>
          </a:p>
          <a:p>
            <a:endParaRPr lang="el-GR" sz="2400" b="1" dirty="0"/>
          </a:p>
          <a:p>
            <a:pPr lvl="0" algn="just"/>
            <a:endParaRPr lang="el-GR" sz="2400" b="1" dirty="0"/>
          </a:p>
          <a:p>
            <a:pPr lvl="0" algn="just"/>
            <a:r>
              <a:rPr lang="el-GR" sz="4000" b="1" dirty="0"/>
              <a:t> </a:t>
            </a:r>
          </a:p>
          <a:p>
            <a:pPr lvl="0" algn="just"/>
            <a:endParaRPr lang="el-GR" sz="1400" b="1" dirty="0"/>
          </a:p>
          <a:p>
            <a:pPr lvl="0" algn="r"/>
            <a:r>
              <a:rPr lang="el-GR" sz="1400" b="1" dirty="0"/>
              <a:t>(συνέχεια στην επόμενη διαφάνεια)</a:t>
            </a:r>
          </a:p>
        </p:txBody>
      </p:sp>
      <p:graphicFrame>
        <p:nvGraphicFramePr>
          <p:cNvPr id="8" name="Πίνακας 7"/>
          <p:cNvGraphicFramePr>
            <a:graphicFrameLocks noGrp="1"/>
          </p:cNvGraphicFramePr>
          <p:nvPr>
            <p:extLst>
              <p:ext uri="{D42A27DB-BD31-4B8C-83A1-F6EECF244321}">
                <p14:modId xmlns:p14="http://schemas.microsoft.com/office/powerpoint/2010/main" val="1623767819"/>
              </p:ext>
            </p:extLst>
          </p:nvPr>
        </p:nvGraphicFramePr>
        <p:xfrm>
          <a:off x="556576" y="3567749"/>
          <a:ext cx="10873423" cy="2199640"/>
        </p:xfrm>
        <a:graphic>
          <a:graphicData uri="http://schemas.openxmlformats.org/drawingml/2006/table">
            <a:tbl>
              <a:tblPr firstRow="1" bandRow="1">
                <a:tableStyleId>{5C22544A-7EE6-4342-B048-85BDC9FD1C3A}</a:tableStyleId>
              </a:tblPr>
              <a:tblGrid>
                <a:gridCol w="1367349">
                  <a:extLst>
                    <a:ext uri="{9D8B030D-6E8A-4147-A177-3AD203B41FA5}">
                      <a16:colId xmlns:a16="http://schemas.microsoft.com/office/drawing/2014/main" val="3655444181"/>
                    </a:ext>
                  </a:extLst>
                </a:gridCol>
                <a:gridCol w="8269396">
                  <a:extLst>
                    <a:ext uri="{9D8B030D-6E8A-4147-A177-3AD203B41FA5}">
                      <a16:colId xmlns:a16="http://schemas.microsoft.com/office/drawing/2014/main" val="645817348"/>
                    </a:ext>
                  </a:extLst>
                </a:gridCol>
                <a:gridCol w="1236678">
                  <a:extLst>
                    <a:ext uri="{9D8B030D-6E8A-4147-A177-3AD203B41FA5}">
                      <a16:colId xmlns:a16="http://schemas.microsoft.com/office/drawing/2014/main" val="2903037325"/>
                    </a:ext>
                  </a:extLst>
                </a:gridCol>
              </a:tblGrid>
              <a:tr h="370840">
                <a:tc>
                  <a:txBody>
                    <a:bodyPr/>
                    <a:lstStyle/>
                    <a:p>
                      <a:r>
                        <a:rPr lang="el-GR" dirty="0" err="1"/>
                        <a:t>Κωδ</a:t>
                      </a:r>
                      <a:r>
                        <a:rPr lang="el-GR" dirty="0"/>
                        <a:t>.</a:t>
                      </a:r>
                      <a:r>
                        <a:rPr lang="el-GR" baseline="0" dirty="0"/>
                        <a:t> Ε.Σ.</a:t>
                      </a:r>
                      <a:endParaRPr lang="el-GR" dirty="0"/>
                    </a:p>
                  </a:txBody>
                  <a:tcPr/>
                </a:tc>
                <a:tc>
                  <a:txBody>
                    <a:bodyPr/>
                    <a:lstStyle/>
                    <a:p>
                      <a:r>
                        <a:rPr lang="el-GR" dirty="0"/>
                        <a:t>Ονομασία Ειδικού</a:t>
                      </a:r>
                      <a:r>
                        <a:rPr lang="el-GR" baseline="0" dirty="0"/>
                        <a:t> Στόχου</a:t>
                      </a:r>
                      <a:endParaRPr lang="el-GR" dirty="0"/>
                    </a:p>
                  </a:txBody>
                  <a:tcPr/>
                </a:tc>
                <a:tc>
                  <a:txBody>
                    <a:bodyPr/>
                    <a:lstStyle/>
                    <a:p>
                      <a:pPr algn="ctr"/>
                      <a:r>
                        <a:rPr lang="el-GR" dirty="0"/>
                        <a:t>Π/Υ</a:t>
                      </a:r>
                    </a:p>
                  </a:txBody>
                  <a:tcPr/>
                </a:tc>
                <a:extLst>
                  <a:ext uri="{0D108BD9-81ED-4DB2-BD59-A6C34878D82A}">
                    <a16:rowId xmlns:a16="http://schemas.microsoft.com/office/drawing/2014/main" val="456378116"/>
                  </a:ext>
                </a:extLst>
              </a:tr>
              <a:tr h="370840">
                <a:tc>
                  <a:txBody>
                    <a:bodyPr/>
                    <a:lstStyle/>
                    <a:p>
                      <a:r>
                        <a:rPr lang="el-GR" dirty="0"/>
                        <a:t>RSO1.3</a:t>
                      </a:r>
                    </a:p>
                  </a:txBody>
                  <a:tcPr/>
                </a:tc>
                <a:tc>
                  <a:txBody>
                    <a:bodyPr/>
                    <a:lstStyle/>
                    <a:p>
                      <a:r>
                        <a:rPr lang="el-GR" dirty="0"/>
                        <a:t>Ενίσχυση της βιώσιμης ανάπτυξης και της ανταγωνιστικότητας των ΜΜΕ και δημιουργία θέσεων εργασίας στις ΜΜΕ, μεταξύ άλλων μέσω παραγωγικών επενδύσεων (ΕΤΠA)</a:t>
                      </a:r>
                    </a:p>
                  </a:txBody>
                  <a:tcPr/>
                </a:tc>
                <a:tc>
                  <a:txBody>
                    <a:bodyPr/>
                    <a:lstStyle/>
                    <a:p>
                      <a:pPr algn="r"/>
                      <a:r>
                        <a:rPr lang="el-GR" dirty="0"/>
                        <a:t>300.000</a:t>
                      </a:r>
                    </a:p>
                  </a:txBody>
                  <a:tcPr/>
                </a:tc>
                <a:extLst>
                  <a:ext uri="{0D108BD9-81ED-4DB2-BD59-A6C34878D82A}">
                    <a16:rowId xmlns:a16="http://schemas.microsoft.com/office/drawing/2014/main" val="3141776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dirty="0"/>
                        <a:t>RSO2.7</a:t>
                      </a:r>
                    </a:p>
                  </a:txBody>
                  <a:tcPr/>
                </a:tc>
                <a:tc>
                  <a:txBody>
                    <a:bodyPr/>
                    <a:lstStyle/>
                    <a:p>
                      <a:r>
                        <a:rPr lang="el-GR" dirty="0"/>
                        <a:t>Ενίσχυση της προστασίας και της διατήρησης της φύσης, της βιοποικιλότητας και των πράσινων υποδομών, μεταξύ άλλων σε αστικές περιοχές, και μείωση όλων των μορφών ρύπανσης (ΕΤΠΑ)</a:t>
                      </a:r>
                    </a:p>
                  </a:txBody>
                  <a:tcPr/>
                </a:tc>
                <a:tc>
                  <a:txBody>
                    <a:bodyPr/>
                    <a:lstStyle/>
                    <a:p>
                      <a:pPr algn="r"/>
                      <a:r>
                        <a:rPr lang="el-GR" dirty="0"/>
                        <a:t>2.000.000</a:t>
                      </a:r>
                    </a:p>
                  </a:txBody>
                  <a:tcPr/>
                </a:tc>
                <a:extLst>
                  <a:ext uri="{0D108BD9-81ED-4DB2-BD59-A6C34878D82A}">
                    <a16:rowId xmlns:a16="http://schemas.microsoft.com/office/drawing/2014/main" val="3356467431"/>
                  </a:ext>
                </a:extLst>
              </a:tr>
            </a:tbl>
          </a:graphicData>
        </a:graphic>
      </p:graphicFrame>
    </p:spTree>
    <p:extLst>
      <p:ext uri="{BB962C8B-B14F-4D97-AF65-F5344CB8AC3E}">
        <p14:creationId xmlns:p14="http://schemas.microsoft.com/office/powerpoint/2010/main" val="2073002860"/>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18218" cy="480131"/>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Χρηματοδοτικό Πλαίσιο (ΟΧΕ-ΒΑΑ) </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8" name="Πίνακας 7"/>
          <p:cNvGraphicFramePr>
            <a:graphicFrameLocks noGrp="1"/>
          </p:cNvGraphicFramePr>
          <p:nvPr>
            <p:extLst>
              <p:ext uri="{D42A27DB-BD31-4B8C-83A1-F6EECF244321}">
                <p14:modId xmlns:p14="http://schemas.microsoft.com/office/powerpoint/2010/main" val="3817124134"/>
              </p:ext>
            </p:extLst>
          </p:nvPr>
        </p:nvGraphicFramePr>
        <p:xfrm>
          <a:off x="556577" y="1801071"/>
          <a:ext cx="10873423" cy="3860800"/>
        </p:xfrm>
        <a:graphic>
          <a:graphicData uri="http://schemas.openxmlformats.org/drawingml/2006/table">
            <a:tbl>
              <a:tblPr firstRow="1" bandRow="1">
                <a:tableStyleId>{5C22544A-7EE6-4342-B048-85BDC9FD1C3A}</a:tableStyleId>
              </a:tblPr>
              <a:tblGrid>
                <a:gridCol w="1367349">
                  <a:extLst>
                    <a:ext uri="{9D8B030D-6E8A-4147-A177-3AD203B41FA5}">
                      <a16:colId xmlns:a16="http://schemas.microsoft.com/office/drawing/2014/main" val="3655444181"/>
                    </a:ext>
                  </a:extLst>
                </a:gridCol>
                <a:gridCol w="8269396">
                  <a:extLst>
                    <a:ext uri="{9D8B030D-6E8A-4147-A177-3AD203B41FA5}">
                      <a16:colId xmlns:a16="http://schemas.microsoft.com/office/drawing/2014/main" val="645817348"/>
                    </a:ext>
                  </a:extLst>
                </a:gridCol>
                <a:gridCol w="1236678">
                  <a:extLst>
                    <a:ext uri="{9D8B030D-6E8A-4147-A177-3AD203B41FA5}">
                      <a16:colId xmlns:a16="http://schemas.microsoft.com/office/drawing/2014/main" val="2903037325"/>
                    </a:ext>
                  </a:extLst>
                </a:gridCol>
              </a:tblGrid>
              <a:tr h="370840">
                <a:tc>
                  <a:txBody>
                    <a:bodyPr/>
                    <a:lstStyle/>
                    <a:p>
                      <a:r>
                        <a:rPr lang="el-GR" dirty="0" err="1"/>
                        <a:t>Κωδ</a:t>
                      </a:r>
                      <a:r>
                        <a:rPr lang="el-GR" dirty="0"/>
                        <a:t>.</a:t>
                      </a:r>
                      <a:r>
                        <a:rPr lang="el-GR" baseline="0" dirty="0"/>
                        <a:t> Ε.Σ.</a:t>
                      </a:r>
                      <a:endParaRPr lang="el-GR" dirty="0"/>
                    </a:p>
                  </a:txBody>
                  <a:tcPr/>
                </a:tc>
                <a:tc>
                  <a:txBody>
                    <a:bodyPr/>
                    <a:lstStyle/>
                    <a:p>
                      <a:r>
                        <a:rPr lang="el-GR" dirty="0"/>
                        <a:t>Ονομασία Ειδικού</a:t>
                      </a:r>
                      <a:r>
                        <a:rPr lang="el-GR" baseline="0" dirty="0"/>
                        <a:t> Στόχου</a:t>
                      </a:r>
                      <a:endParaRPr lang="el-GR" dirty="0"/>
                    </a:p>
                  </a:txBody>
                  <a:tcPr/>
                </a:tc>
                <a:tc>
                  <a:txBody>
                    <a:bodyPr/>
                    <a:lstStyle/>
                    <a:p>
                      <a:pPr algn="ctr"/>
                      <a:r>
                        <a:rPr lang="el-GR" dirty="0"/>
                        <a:t>Π/Υ</a:t>
                      </a:r>
                    </a:p>
                  </a:txBody>
                  <a:tcPr/>
                </a:tc>
                <a:extLst>
                  <a:ext uri="{0D108BD9-81ED-4DB2-BD59-A6C34878D82A}">
                    <a16:rowId xmlns:a16="http://schemas.microsoft.com/office/drawing/2014/main" val="456378116"/>
                  </a:ext>
                </a:extLst>
              </a:tr>
              <a:tr h="370840">
                <a:tc>
                  <a:txBody>
                    <a:bodyPr/>
                    <a:lstStyle/>
                    <a:p>
                      <a:r>
                        <a:rPr lang="en-US" dirty="0"/>
                        <a:t>ESO4.11</a:t>
                      </a:r>
                      <a:endParaRPr lang="el-GR" dirty="0"/>
                    </a:p>
                  </a:txBody>
                  <a:tcPr/>
                </a:tc>
                <a:tc>
                  <a:txBody>
                    <a:bodyPr/>
                    <a:lstStyle/>
                    <a:p>
                      <a:r>
                        <a:rPr lang="el-GR" dirty="0"/>
                        <a:t>Ενίσχυση της κοινωνικής συνοχής μέσα από την αναβάθμιση των μηχανισμών και υπηρεσιών για τη στήριξη του ανθρώπινου δυναμικού, της απασχόλησης, της εκπαίδευσης, της υγειονομικής περίθαλψης, της κοινωνικοοικονομικής ένταξης, της ισότητας των ευκαιριών και την αντιμετώπιση κινδύνων φτώχειας και αποκλεισμού (ΕΚΤ+)</a:t>
                      </a:r>
                    </a:p>
                  </a:txBody>
                  <a:tcPr/>
                </a:tc>
                <a:tc>
                  <a:txBody>
                    <a:bodyPr/>
                    <a:lstStyle/>
                    <a:p>
                      <a:pPr algn="r"/>
                      <a:r>
                        <a:rPr lang="el-GR" dirty="0"/>
                        <a:t>5.467.979</a:t>
                      </a:r>
                    </a:p>
                  </a:txBody>
                  <a:tcPr/>
                </a:tc>
                <a:extLst>
                  <a:ext uri="{0D108BD9-81ED-4DB2-BD59-A6C34878D82A}">
                    <a16:rowId xmlns:a16="http://schemas.microsoft.com/office/drawing/2014/main" val="3141776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ESO4.12</a:t>
                      </a:r>
                      <a:endParaRPr lang="el-GR" dirty="0"/>
                    </a:p>
                  </a:txBody>
                  <a:tcPr/>
                </a:tc>
                <a:tc>
                  <a:txBody>
                    <a:bodyPr/>
                    <a:lstStyle/>
                    <a:p>
                      <a:r>
                        <a:rPr lang="el-GR" dirty="0"/>
                        <a:t>Προώθηση της κοινωνικής ένταξης των ατόμων που αντιμετωπίζουν κίνδυνο φτώχειας ή κοινωνικού αποκλεισμού, συμπεριλαμβανομένων των απόρων και των παιδιών (ΕΚΤ+)</a:t>
                      </a:r>
                    </a:p>
                  </a:txBody>
                  <a:tcPr/>
                </a:tc>
                <a:tc>
                  <a:txBody>
                    <a:bodyPr/>
                    <a:lstStyle/>
                    <a:p>
                      <a:pPr algn="r"/>
                      <a:r>
                        <a:rPr lang="el-GR" dirty="0"/>
                        <a:t>1.120.000</a:t>
                      </a:r>
                    </a:p>
                  </a:txBody>
                  <a:tcPr/>
                </a:tc>
                <a:extLst>
                  <a:ext uri="{0D108BD9-81ED-4DB2-BD59-A6C34878D82A}">
                    <a16:rowId xmlns:a16="http://schemas.microsoft.com/office/drawing/2014/main" val="3356467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l-GR" dirty="0"/>
                    </a:p>
                  </a:txBody>
                  <a:tcPr/>
                </a:tc>
                <a:tc>
                  <a:txBody>
                    <a:bodyPr/>
                    <a:lstStyle/>
                    <a:p>
                      <a:r>
                        <a:rPr lang="el-GR" dirty="0"/>
                        <a:t>Σύνολο</a:t>
                      </a:r>
                      <a:r>
                        <a:rPr lang="el-GR" baseline="0" dirty="0"/>
                        <a:t> πρόσθετων πόρων</a:t>
                      </a:r>
                      <a:endParaRPr lang="el-GR" dirty="0"/>
                    </a:p>
                  </a:txBody>
                  <a:tcPr/>
                </a:tc>
                <a:tc>
                  <a:txBody>
                    <a:bodyPr/>
                    <a:lstStyle/>
                    <a:p>
                      <a:pPr algn="r"/>
                      <a:r>
                        <a:rPr lang="el-GR" dirty="0"/>
                        <a:t>8.887.979</a:t>
                      </a:r>
                    </a:p>
                  </a:txBody>
                  <a:tcPr/>
                </a:tc>
                <a:extLst>
                  <a:ext uri="{0D108BD9-81ED-4DB2-BD59-A6C34878D82A}">
                    <a16:rowId xmlns:a16="http://schemas.microsoft.com/office/drawing/2014/main" val="35288806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l-GR" dirty="0"/>
                    </a:p>
                  </a:txBody>
                  <a:tcPr/>
                </a:tc>
                <a:tc>
                  <a:txBody>
                    <a:bodyPr/>
                    <a:lstStyle/>
                    <a:p>
                      <a:r>
                        <a:rPr lang="el-GR" dirty="0"/>
                        <a:t>Σύνολο πόρων </a:t>
                      </a:r>
                      <a:r>
                        <a:rPr lang="en-US" dirty="0"/>
                        <a:t>RSO5.1</a:t>
                      </a:r>
                      <a:endParaRPr lang="el-GR" dirty="0"/>
                    </a:p>
                  </a:txBody>
                  <a:tcPr/>
                </a:tc>
                <a:tc>
                  <a:txBody>
                    <a:bodyPr/>
                    <a:lstStyle/>
                    <a:p>
                      <a:pPr algn="r"/>
                      <a:r>
                        <a:rPr lang="en-US" dirty="0"/>
                        <a:t>55.112.021</a:t>
                      </a:r>
                      <a:endParaRPr lang="el-GR" dirty="0"/>
                    </a:p>
                  </a:txBody>
                  <a:tcPr/>
                </a:tc>
                <a:extLst>
                  <a:ext uri="{0D108BD9-81ED-4DB2-BD59-A6C34878D82A}">
                    <a16:rowId xmlns:a16="http://schemas.microsoft.com/office/drawing/2014/main" val="378243386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l-GR" dirty="0"/>
                    </a:p>
                  </a:txBody>
                  <a:tcPr/>
                </a:tc>
                <a:tc>
                  <a:txBody>
                    <a:bodyPr/>
                    <a:lstStyle/>
                    <a:p>
                      <a:r>
                        <a:rPr lang="el-GR" dirty="0"/>
                        <a:t>Σύνολο</a:t>
                      </a:r>
                      <a:r>
                        <a:rPr lang="el-GR" baseline="0" dirty="0"/>
                        <a:t> διαθέσιμων πόρων για ΟΧΕ-ΒΑΑ</a:t>
                      </a:r>
                      <a:endParaRPr lang="el-GR" dirty="0"/>
                    </a:p>
                  </a:txBody>
                  <a:tcPr/>
                </a:tc>
                <a:tc>
                  <a:txBody>
                    <a:bodyPr/>
                    <a:lstStyle/>
                    <a:p>
                      <a:pPr algn="r"/>
                      <a:r>
                        <a:rPr lang="el-GR" dirty="0"/>
                        <a:t>64.000.000</a:t>
                      </a:r>
                    </a:p>
                  </a:txBody>
                  <a:tcPr/>
                </a:tc>
                <a:extLst>
                  <a:ext uri="{0D108BD9-81ED-4DB2-BD59-A6C34878D82A}">
                    <a16:rowId xmlns:a16="http://schemas.microsoft.com/office/drawing/2014/main" val="4275158037"/>
                  </a:ext>
                </a:extLst>
              </a:tr>
            </a:tbl>
          </a:graphicData>
        </a:graphic>
      </p:graphicFrame>
    </p:spTree>
    <p:extLst>
      <p:ext uri="{BB962C8B-B14F-4D97-AF65-F5344CB8AC3E}">
        <p14:creationId xmlns:p14="http://schemas.microsoft.com/office/powerpoint/2010/main" val="3831777849"/>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35636" cy="757130"/>
          </a:xfrm>
          <a:prstGeom prst="rect">
            <a:avLst/>
          </a:prstGeom>
          <a:noFill/>
        </p:spPr>
        <p:txBody>
          <a:bodyPr wrap="square" rtlCol="0">
            <a:spAutoFit/>
          </a:bodyPr>
          <a:lstStyle/>
          <a:p>
            <a:pPr algn="ctr">
              <a:lnSpc>
                <a:spcPct val="90000"/>
              </a:lnSpc>
            </a:pPr>
            <a:r>
              <a:rPr lang="el-GR" sz="2400" dirty="0">
                <a:solidFill>
                  <a:schemeClr val="accent1">
                    <a:lumMod val="75000"/>
                  </a:schemeClr>
                </a:solidFill>
              </a:rPr>
              <a:t>Κατανομή πόρων για υλοποίηση ΣΒΑΑ ανά επιλέξιμο Ειδικό Στόχο του Προγράμματος και ανά ΣΒΑΑ</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graphicFrame>
        <p:nvGraphicFramePr>
          <p:cNvPr id="7" name="Πίνακας 6"/>
          <p:cNvGraphicFramePr>
            <a:graphicFrameLocks noGrp="1"/>
          </p:cNvGraphicFramePr>
          <p:nvPr>
            <p:extLst>
              <p:ext uri="{D42A27DB-BD31-4B8C-83A1-F6EECF244321}">
                <p14:modId xmlns:p14="http://schemas.microsoft.com/office/powerpoint/2010/main" val="4048134276"/>
              </p:ext>
            </p:extLst>
          </p:nvPr>
        </p:nvGraphicFramePr>
        <p:xfrm>
          <a:off x="696686" y="1672049"/>
          <a:ext cx="11024318" cy="3152079"/>
        </p:xfrm>
        <a:graphic>
          <a:graphicData uri="http://schemas.openxmlformats.org/drawingml/2006/table">
            <a:tbl>
              <a:tblPr firstRow="1" firstCol="1" bandRow="1">
                <a:tableStyleId>{5C22544A-7EE6-4342-B048-85BDC9FD1C3A}</a:tableStyleId>
              </a:tblPr>
              <a:tblGrid>
                <a:gridCol w="902208">
                  <a:extLst>
                    <a:ext uri="{9D8B030D-6E8A-4147-A177-3AD203B41FA5}">
                      <a16:colId xmlns:a16="http://schemas.microsoft.com/office/drawing/2014/main" val="2341479060"/>
                    </a:ext>
                  </a:extLst>
                </a:gridCol>
                <a:gridCol w="1789945">
                  <a:extLst>
                    <a:ext uri="{9D8B030D-6E8A-4147-A177-3AD203B41FA5}">
                      <a16:colId xmlns:a16="http://schemas.microsoft.com/office/drawing/2014/main" val="132137279"/>
                    </a:ext>
                  </a:extLst>
                </a:gridCol>
                <a:gridCol w="1789945">
                  <a:extLst>
                    <a:ext uri="{9D8B030D-6E8A-4147-A177-3AD203B41FA5}">
                      <a16:colId xmlns:a16="http://schemas.microsoft.com/office/drawing/2014/main" val="3828693879"/>
                    </a:ext>
                  </a:extLst>
                </a:gridCol>
                <a:gridCol w="1765820">
                  <a:extLst>
                    <a:ext uri="{9D8B030D-6E8A-4147-A177-3AD203B41FA5}">
                      <a16:colId xmlns:a16="http://schemas.microsoft.com/office/drawing/2014/main" val="1449097919"/>
                    </a:ext>
                  </a:extLst>
                </a:gridCol>
                <a:gridCol w="2388200">
                  <a:extLst>
                    <a:ext uri="{9D8B030D-6E8A-4147-A177-3AD203B41FA5}">
                      <a16:colId xmlns:a16="http://schemas.microsoft.com/office/drawing/2014/main" val="2941855265"/>
                    </a:ext>
                  </a:extLst>
                </a:gridCol>
                <a:gridCol w="2388200">
                  <a:extLst>
                    <a:ext uri="{9D8B030D-6E8A-4147-A177-3AD203B41FA5}">
                      <a16:colId xmlns:a16="http://schemas.microsoft.com/office/drawing/2014/main" val="3949665241"/>
                    </a:ext>
                  </a:extLst>
                </a:gridCol>
              </a:tblGrid>
              <a:tr h="696682">
                <a:tc>
                  <a:txBody>
                    <a:bodyPr/>
                    <a:lstStyle/>
                    <a:p>
                      <a:pPr algn="ctr">
                        <a:lnSpc>
                          <a:spcPts val="1200"/>
                        </a:lnSpc>
                        <a:spcBef>
                          <a:spcPts val="300"/>
                        </a:spcBef>
                        <a:spcAft>
                          <a:spcPts val="300"/>
                        </a:spcAft>
                      </a:pPr>
                      <a:r>
                        <a:rPr lang="el-GR" sz="1400" kern="100" dirty="0" err="1">
                          <a:effectLst/>
                        </a:rPr>
                        <a:t>Προτ</a:t>
                      </a:r>
                      <a:r>
                        <a:rPr lang="el-GR" sz="1400" kern="100" dirty="0">
                          <a:effectLst/>
                        </a:rPr>
                        <a:t>.</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dirty="0">
                          <a:effectLst/>
                        </a:rPr>
                        <a:t>Ειδικός Στόχος</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dirty="0">
                          <a:effectLst/>
                        </a:rPr>
                        <a:t>Πόροι για ΣΒΑΑ-ΛΑΜΙΑ</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a:effectLst/>
                        </a:rPr>
                        <a:t>Πόροι για ΣΒΑΑ-ΧΑΛΚΙΔΑ</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a:effectLst/>
                        </a:rPr>
                        <a:t>Πόροι για ΣΒΑΑ ΟΙΚΙΣΤΙΚΗΣ ΕΝΟΤΗΤΑΣ ΔΗΜΩΝ ΛΕΒΑΔΕΩΝ, ΘΗΒΑΙΩΝ, ΑΛΙΑΡΤΟΥ-ΘΕΣΠΙΕΩΝ</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a:effectLst/>
                        </a:rPr>
                        <a:t>Σύνολο πόρων (ΔΔ) για επικαιροποιημένες ΣΒΑΑ</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485281003"/>
                  </a:ext>
                </a:extLst>
              </a:tr>
              <a:tr h="391764">
                <a:tc>
                  <a:txBody>
                    <a:bodyPr/>
                    <a:lstStyle/>
                    <a:p>
                      <a:pPr algn="ctr">
                        <a:lnSpc>
                          <a:spcPts val="1200"/>
                        </a:lnSpc>
                        <a:spcBef>
                          <a:spcPts val="300"/>
                        </a:spcBef>
                        <a:spcAft>
                          <a:spcPts val="300"/>
                        </a:spcAft>
                      </a:pPr>
                      <a:r>
                        <a:rPr lang="el-GR" sz="1400" kern="100">
                          <a:effectLst/>
                        </a:rPr>
                        <a:t>1 (ΕΤΠΑ)</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a:effectLst/>
                        </a:rPr>
                        <a:t>RSO1.3</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93.750,00 €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112.500,00 €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93.750,00 €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300.000,00 €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661377597"/>
                  </a:ext>
                </a:extLst>
              </a:tr>
              <a:tr h="383177">
                <a:tc>
                  <a:txBody>
                    <a:bodyPr/>
                    <a:lstStyle/>
                    <a:p>
                      <a:pPr algn="ctr">
                        <a:lnSpc>
                          <a:spcPts val="1200"/>
                        </a:lnSpc>
                        <a:spcBef>
                          <a:spcPts val="300"/>
                        </a:spcBef>
                        <a:spcAft>
                          <a:spcPts val="300"/>
                        </a:spcAft>
                      </a:pPr>
                      <a:r>
                        <a:rPr lang="el-GR" sz="1400" kern="100">
                          <a:effectLst/>
                        </a:rPr>
                        <a:t>2(ΕΤΠΑ)</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n-US" sz="1400" kern="100">
                          <a:effectLst/>
                        </a:rPr>
                        <a:t>RSO </a:t>
                      </a:r>
                      <a:r>
                        <a:rPr lang="el-GR" sz="1400" kern="100">
                          <a:effectLst/>
                        </a:rPr>
                        <a:t>2.7</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625.000,00 €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750.000,00 €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625.000,00 €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2.000.000,00 €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770163823"/>
                  </a:ext>
                </a:extLst>
              </a:tr>
              <a:tr h="473832">
                <a:tc rowSpan="2">
                  <a:txBody>
                    <a:bodyPr/>
                    <a:lstStyle/>
                    <a:p>
                      <a:pPr algn="ctr">
                        <a:lnSpc>
                          <a:spcPts val="1200"/>
                        </a:lnSpc>
                        <a:spcBef>
                          <a:spcPts val="300"/>
                        </a:spcBef>
                        <a:spcAft>
                          <a:spcPts val="300"/>
                        </a:spcAft>
                      </a:pPr>
                      <a:r>
                        <a:rPr lang="el-GR" sz="1400" kern="100" dirty="0">
                          <a:effectLst/>
                        </a:rPr>
                        <a:t>4.2 (ΕΚΤ+)</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dirty="0">
                          <a:effectLst/>
                        </a:rPr>
                        <a:t>4.ια</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1.708.743,50 €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2.050.492,00 €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1.708.743,50 €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5.467.979,00 €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34486076"/>
                  </a:ext>
                </a:extLst>
              </a:tr>
              <a:tr h="473832">
                <a:tc vMerge="1">
                  <a:txBody>
                    <a:bodyPr/>
                    <a:lstStyle/>
                    <a:p>
                      <a:endParaRPr lang="el-GR"/>
                    </a:p>
                  </a:txBody>
                  <a:tcPr/>
                </a:tc>
                <a:tc>
                  <a:txBody>
                    <a:bodyPr/>
                    <a:lstStyle/>
                    <a:p>
                      <a:pPr algn="ctr">
                        <a:lnSpc>
                          <a:spcPts val="1200"/>
                        </a:lnSpc>
                        <a:spcBef>
                          <a:spcPts val="300"/>
                        </a:spcBef>
                        <a:spcAft>
                          <a:spcPts val="300"/>
                        </a:spcAft>
                      </a:pPr>
                      <a:r>
                        <a:rPr lang="el-GR" sz="1400" kern="100" dirty="0">
                          <a:effectLst/>
                        </a:rPr>
                        <a:t>4.ιβ</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350.000,00 €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420.000,00 €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350.000,00 €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1.120.000,00 €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43930818"/>
                  </a:ext>
                </a:extLst>
              </a:tr>
              <a:tr h="419582">
                <a:tc>
                  <a:txBody>
                    <a:bodyPr/>
                    <a:lstStyle/>
                    <a:p>
                      <a:pPr algn="ctr">
                        <a:lnSpc>
                          <a:spcPts val="1200"/>
                        </a:lnSpc>
                        <a:spcBef>
                          <a:spcPts val="300"/>
                        </a:spcBef>
                        <a:spcAft>
                          <a:spcPts val="300"/>
                        </a:spcAft>
                      </a:pPr>
                      <a:r>
                        <a:rPr lang="en-US" sz="1400" kern="100">
                          <a:effectLst/>
                        </a:rPr>
                        <a:t>5</a:t>
                      </a:r>
                      <a:r>
                        <a:rPr lang="el-GR" sz="1400" kern="100">
                          <a:effectLst/>
                        </a:rPr>
                        <a:t> (ΕΤΠΑ)</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ts val="1200"/>
                        </a:lnSpc>
                        <a:spcBef>
                          <a:spcPts val="300"/>
                        </a:spcBef>
                        <a:spcAft>
                          <a:spcPts val="300"/>
                        </a:spcAft>
                      </a:pPr>
                      <a:r>
                        <a:rPr lang="el-GR" sz="1400" kern="100">
                          <a:effectLst/>
                        </a:rPr>
                        <a:t>5.i</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17.222.506,50 €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20.667.008,00 €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17.222.506,50 €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55.112.021,00€</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459744554"/>
                  </a:ext>
                </a:extLst>
              </a:tr>
              <a:tr h="313210">
                <a:tc gridSpan="2">
                  <a:txBody>
                    <a:bodyPr/>
                    <a:lstStyle/>
                    <a:p>
                      <a:pPr algn="ctr">
                        <a:lnSpc>
                          <a:spcPts val="1200"/>
                        </a:lnSpc>
                        <a:spcBef>
                          <a:spcPts val="300"/>
                        </a:spcBef>
                        <a:spcAft>
                          <a:spcPts val="300"/>
                        </a:spcAft>
                      </a:pPr>
                      <a:r>
                        <a:rPr lang="el-GR" sz="1400" kern="100">
                          <a:effectLst/>
                        </a:rPr>
                        <a:t>ΣΥΝΟΛΟ</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l-GR"/>
                    </a:p>
                  </a:txBody>
                  <a:tcPr/>
                </a:tc>
                <a:tc>
                  <a:txBody>
                    <a:bodyPr/>
                    <a:lstStyle/>
                    <a:p>
                      <a:pPr algn="r">
                        <a:lnSpc>
                          <a:spcPts val="1200"/>
                        </a:lnSpc>
                        <a:spcBef>
                          <a:spcPts val="300"/>
                        </a:spcBef>
                        <a:spcAft>
                          <a:spcPts val="300"/>
                        </a:spcAft>
                      </a:pPr>
                      <a:r>
                        <a:rPr lang="el-GR" sz="1400" kern="100">
                          <a:effectLst/>
                        </a:rPr>
                        <a:t>20.000.000,00 €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24.000.000,00 €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a:effectLst/>
                        </a:rPr>
                        <a:t>20.000.000,00 €</a:t>
                      </a:r>
                      <a:endParaRPr lang="el-GR" sz="16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ts val="1200"/>
                        </a:lnSpc>
                        <a:spcBef>
                          <a:spcPts val="300"/>
                        </a:spcBef>
                        <a:spcAft>
                          <a:spcPts val="300"/>
                        </a:spcAft>
                      </a:pPr>
                      <a:r>
                        <a:rPr lang="el-GR" sz="1400" kern="100" dirty="0">
                          <a:effectLst/>
                        </a:rPr>
                        <a:t>64.000.000,00 €</a:t>
                      </a:r>
                      <a:endParaRPr lang="el-GR" sz="16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08640266"/>
                  </a:ext>
                </a:extLst>
              </a:tr>
            </a:tbl>
          </a:graphicData>
        </a:graphic>
      </p:graphicFrame>
    </p:spTree>
    <p:extLst>
      <p:ext uri="{BB962C8B-B14F-4D97-AF65-F5344CB8AC3E}">
        <p14:creationId xmlns:p14="http://schemas.microsoft.com/office/powerpoint/2010/main" val="1186327688"/>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35636" cy="480131"/>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Πορεία υλοποίησης ΟΧΕ-ΒΑΑ</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9" name="Ορθογώνιο 8"/>
          <p:cNvSpPr/>
          <p:nvPr/>
        </p:nvSpPr>
        <p:spPr>
          <a:xfrm>
            <a:off x="443267" y="1801071"/>
            <a:ext cx="11277737" cy="301621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lvl="0" algn="just">
              <a:spcBef>
                <a:spcPts val="600"/>
              </a:spcBef>
              <a:spcAft>
                <a:spcPts val="600"/>
              </a:spcAft>
            </a:pPr>
            <a:r>
              <a:rPr lang="el-GR" sz="2000" b="1" u="sng" dirty="0">
                <a:effectLst>
                  <a:outerShdw blurRad="38100" dist="38100" dir="2700000" algn="tl">
                    <a:srgbClr val="000000">
                      <a:alpha val="43137"/>
                    </a:srgbClr>
                  </a:outerShdw>
                </a:effectLst>
              </a:rPr>
              <a:t>ΟΧΕ – ΒΑΑ Στρατηγική ΧΑΛΚΙΔΕΩΝ «Πράσινη και Βιώσιμη Ανάπτυξη “2 γέφυρες + 4 ακτές”» </a:t>
            </a:r>
          </a:p>
          <a:p>
            <a:pPr marL="342900" lvl="0" indent="-342900" algn="just">
              <a:spcBef>
                <a:spcPts val="600"/>
              </a:spcBef>
              <a:spcAft>
                <a:spcPts val="600"/>
              </a:spcAft>
              <a:buFont typeface="Wingdings" panose="05000000000000000000" pitchFamily="2" charset="2"/>
              <a:buChar char="ü"/>
            </a:pPr>
            <a:r>
              <a:rPr lang="el-GR" sz="2000" dirty="0"/>
              <a:t>Έχει εγκριθεί η Στρατηγική της ΟΧΕ-ΒΑΑ.</a:t>
            </a:r>
          </a:p>
          <a:p>
            <a:pPr marL="342900" lvl="0" indent="-342900" algn="just">
              <a:spcBef>
                <a:spcPts val="600"/>
              </a:spcBef>
              <a:spcAft>
                <a:spcPts val="600"/>
              </a:spcAft>
              <a:buFont typeface="Wingdings" panose="05000000000000000000" pitchFamily="2" charset="2"/>
              <a:buChar char="ü"/>
            </a:pPr>
            <a:r>
              <a:rPr lang="el-GR" sz="2000" dirty="0"/>
              <a:t>Έχει εγκριθεί η εξειδίκευση των δράσεων:</a:t>
            </a:r>
          </a:p>
          <a:p>
            <a:pPr lvl="0" algn="just">
              <a:spcBef>
                <a:spcPts val="600"/>
              </a:spcBef>
              <a:spcAft>
                <a:spcPts val="600"/>
              </a:spcAft>
            </a:pPr>
            <a:r>
              <a:rPr lang="el-GR" sz="2000" dirty="0"/>
              <a:t>     (i) 5.1. Α «Υλοποίηση ΣΒΑΑ Δ. Χαλκιδέων - RSO5.1. (ΕΤΠΑ)»</a:t>
            </a:r>
          </a:p>
          <a:p>
            <a:pPr lvl="0" algn="just">
              <a:spcBef>
                <a:spcPts val="600"/>
              </a:spcBef>
              <a:spcAft>
                <a:spcPts val="600"/>
              </a:spcAft>
            </a:pPr>
            <a:r>
              <a:rPr lang="el-GR" sz="2000" dirty="0"/>
              <a:t>    (</a:t>
            </a:r>
            <a:r>
              <a:rPr lang="el-GR" sz="2000" dirty="0" err="1"/>
              <a:t>ii</a:t>
            </a:r>
            <a:r>
              <a:rPr lang="el-GR" sz="2000" dirty="0"/>
              <a:t>) 2.7. Α. «Υλοποίηση ΣΒΑΑ Δ. Χαλκιδέων - RSO2.7»</a:t>
            </a:r>
          </a:p>
          <a:p>
            <a:pPr marL="342900" lvl="0" indent="-342900" algn="just">
              <a:spcBef>
                <a:spcPts val="600"/>
              </a:spcBef>
              <a:spcAft>
                <a:spcPts val="600"/>
              </a:spcAft>
              <a:buFont typeface="Wingdings" panose="05000000000000000000" pitchFamily="2" charset="2"/>
              <a:buChar char="ü"/>
            </a:pPr>
            <a:r>
              <a:rPr lang="el-GR" sz="2000" dirty="0"/>
              <a:t>Έχει </a:t>
            </a:r>
            <a:r>
              <a:rPr lang="el-GR" sz="2000" dirty="0" smtClean="0"/>
              <a:t>εγκριθεί η μεθοδολογία </a:t>
            </a:r>
            <a:r>
              <a:rPr lang="el-GR" sz="2000" dirty="0"/>
              <a:t>και </a:t>
            </a:r>
            <a:r>
              <a:rPr lang="el-GR" sz="2000" dirty="0" smtClean="0"/>
              <a:t>τα κριτήρια </a:t>
            </a:r>
            <a:r>
              <a:rPr lang="el-GR" sz="2000" dirty="0"/>
              <a:t>επιλογής πράξεων μέσω της 24ης Γραπτής Διαδικασίας </a:t>
            </a:r>
            <a:r>
              <a:rPr lang="el-GR" sz="2000" dirty="0" smtClean="0"/>
              <a:t>είναι προς έκδοση η σχετική</a:t>
            </a:r>
            <a:r>
              <a:rPr lang="el-GR" sz="2000" dirty="0"/>
              <a:t> </a:t>
            </a:r>
            <a:r>
              <a:rPr lang="el-GR" sz="2000" dirty="0" smtClean="0"/>
              <a:t>Πρόσκληση </a:t>
            </a:r>
            <a:r>
              <a:rPr lang="el-GR" sz="2000" dirty="0"/>
              <a:t>υποβολής προτάσεων</a:t>
            </a:r>
            <a:r>
              <a:rPr lang="el-GR" sz="2000" dirty="0" smtClean="0"/>
              <a:t>.</a:t>
            </a:r>
            <a:endParaRPr lang="el-GR" sz="2000" dirty="0"/>
          </a:p>
        </p:txBody>
      </p:sp>
    </p:spTree>
    <p:extLst>
      <p:ext uri="{BB962C8B-B14F-4D97-AF65-F5344CB8AC3E}">
        <p14:creationId xmlns:p14="http://schemas.microsoft.com/office/powerpoint/2010/main" val="3481967524"/>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35636" cy="480131"/>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Πορεία υλοποίησης ΟΧΕ-ΒΑΑ</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9" name="Ορθογώνιο 8"/>
          <p:cNvSpPr/>
          <p:nvPr/>
        </p:nvSpPr>
        <p:spPr>
          <a:xfrm>
            <a:off x="443267" y="1415290"/>
            <a:ext cx="11277737" cy="484748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lvl="0" algn="just">
              <a:spcBef>
                <a:spcPts val="600"/>
              </a:spcBef>
              <a:spcAft>
                <a:spcPts val="600"/>
              </a:spcAft>
            </a:pPr>
            <a:r>
              <a:rPr lang="el-GR" sz="2000" b="1" u="sng" dirty="0">
                <a:effectLst>
                  <a:outerShdw blurRad="38100" dist="38100" dir="2700000" algn="tl">
                    <a:srgbClr val="000000">
                      <a:alpha val="43137"/>
                    </a:srgbClr>
                  </a:outerShdw>
                </a:effectLst>
              </a:rPr>
              <a:t>«Ολοκληρωμένο Σχέδιο Βιώσιμης Αστικής Ανάπτυξης (ΟΣΒΑΑ) για την Ανάδειξη της ενιαίας “Διαδημοτικής Αστικής Λειτουργικής Περιοχής” των Αστικών Κέντρων των Δήμων Λεβαδέων, Θηβαίων και Αλιάρτου - </a:t>
            </a:r>
            <a:r>
              <a:rPr lang="el-GR" sz="2000" b="1" u="sng" dirty="0" err="1">
                <a:effectLst>
                  <a:outerShdw blurRad="38100" dist="38100" dir="2700000" algn="tl">
                    <a:srgbClr val="000000">
                      <a:alpha val="43137"/>
                    </a:srgbClr>
                  </a:outerShdw>
                </a:effectLst>
              </a:rPr>
              <a:t>Θεσπιέων</a:t>
            </a:r>
            <a:r>
              <a:rPr lang="el-GR" sz="2000" b="1" u="sng" dirty="0">
                <a:effectLst>
                  <a:outerShdw blurRad="38100" dist="38100" dir="2700000" algn="tl">
                    <a:srgbClr val="000000">
                      <a:alpha val="43137"/>
                    </a:srgbClr>
                  </a:outerShdw>
                </a:effectLst>
              </a:rPr>
              <a:t> ως Περιοχής Ανάδειξης της σύγχρονης Οικονομίας της </a:t>
            </a:r>
            <a:r>
              <a:rPr lang="el-GR" sz="2000" b="1" u="sng" dirty="0" err="1">
                <a:effectLst>
                  <a:outerShdw blurRad="38100" dist="38100" dir="2700000" algn="tl">
                    <a:srgbClr val="000000">
                      <a:alpha val="43137"/>
                    </a:srgbClr>
                  </a:outerShdw>
                </a:effectLst>
              </a:rPr>
              <a:t>Επισκεψιμότητας</a:t>
            </a:r>
            <a:r>
              <a:rPr lang="el-GR" sz="2000" b="1" u="sng" dirty="0">
                <a:effectLst>
                  <a:outerShdw blurRad="38100" dist="38100" dir="2700000" algn="tl">
                    <a:srgbClr val="000000">
                      <a:alpha val="43137"/>
                    </a:srgbClr>
                  </a:outerShdw>
                </a:effectLst>
              </a:rPr>
              <a:t>, Βελτίωσης της Ποιότητας Ζωής Πολιτών και Επισκεπτών και διασφάλισης της Κοινωνικής Συνοχής με αξιοποίηση της “Ολοκληρωμένης Χωρικής Επένδυσης” (ΟΧΕ)» </a:t>
            </a:r>
          </a:p>
          <a:p>
            <a:pPr marL="342900" lvl="0" indent="-342900" algn="just">
              <a:spcBef>
                <a:spcPts val="600"/>
              </a:spcBef>
              <a:buFont typeface="Wingdings" panose="05000000000000000000" pitchFamily="2" charset="2"/>
              <a:buChar char="ü"/>
            </a:pPr>
            <a:r>
              <a:rPr lang="el-GR" sz="2000" dirty="0"/>
              <a:t>Έχει εγκριθεί η Στρατηγική της ΟΧΕ-ΒΑΑ.</a:t>
            </a:r>
          </a:p>
          <a:p>
            <a:pPr marL="342900" lvl="0" indent="-342900" algn="just">
              <a:spcBef>
                <a:spcPts val="600"/>
              </a:spcBef>
              <a:buFont typeface="Wingdings" panose="05000000000000000000" pitchFamily="2" charset="2"/>
              <a:buChar char="ü"/>
            </a:pPr>
            <a:r>
              <a:rPr lang="el-GR" sz="2000" dirty="0">
                <a:solidFill>
                  <a:srgbClr val="FDFDFD"/>
                </a:solidFill>
              </a:rPr>
              <a:t>Εξειδίκευση του συνόλου των δράσεων της ΟΧΕ – ΒΑΑ έως </a:t>
            </a:r>
            <a:r>
              <a:rPr lang="el-GR" sz="2000" dirty="0" smtClean="0">
                <a:solidFill>
                  <a:srgbClr val="FDFDFD"/>
                </a:solidFill>
              </a:rPr>
              <a:t>30.07.2024</a:t>
            </a:r>
            <a:r>
              <a:rPr lang="el-GR" sz="2000" dirty="0">
                <a:solidFill>
                  <a:srgbClr val="FDFDFD"/>
                </a:solidFill>
              </a:rPr>
              <a:t>.</a:t>
            </a:r>
          </a:p>
          <a:p>
            <a:pPr marL="342900" lvl="0" indent="-342900" algn="just">
              <a:spcBef>
                <a:spcPts val="600"/>
              </a:spcBef>
              <a:buFont typeface="Wingdings" panose="05000000000000000000" pitchFamily="2" charset="2"/>
              <a:buChar char="ü"/>
            </a:pPr>
            <a:r>
              <a:rPr lang="el-GR" sz="2000" dirty="0">
                <a:solidFill>
                  <a:srgbClr val="FDFDFD"/>
                </a:solidFill>
              </a:rPr>
              <a:t>Έκδοση </a:t>
            </a:r>
            <a:r>
              <a:rPr lang="el-GR" sz="2000" dirty="0" smtClean="0">
                <a:solidFill>
                  <a:srgbClr val="FDFDFD"/>
                </a:solidFill>
              </a:rPr>
              <a:t>της σχετικής  πρόσκλησης έως 30.07.2024</a:t>
            </a:r>
            <a:r>
              <a:rPr lang="el-GR" sz="2000" dirty="0">
                <a:solidFill>
                  <a:srgbClr val="FDFDFD"/>
                </a:solidFill>
              </a:rPr>
              <a:t>.</a:t>
            </a:r>
          </a:p>
          <a:p>
            <a:pPr lvl="0" algn="just">
              <a:spcBef>
                <a:spcPts val="600"/>
              </a:spcBef>
              <a:spcAft>
                <a:spcPts val="600"/>
              </a:spcAft>
            </a:pPr>
            <a:endParaRPr lang="el-GR" sz="400" dirty="0">
              <a:solidFill>
                <a:srgbClr val="FFFF00"/>
              </a:solidFill>
            </a:endParaRPr>
          </a:p>
          <a:p>
            <a:pPr lvl="0" algn="just">
              <a:spcBef>
                <a:spcPts val="600"/>
              </a:spcBef>
              <a:spcAft>
                <a:spcPts val="600"/>
              </a:spcAft>
            </a:pPr>
            <a:r>
              <a:rPr lang="el-GR" sz="2000" b="1" u="sng" dirty="0">
                <a:effectLst>
                  <a:outerShdw blurRad="38100" dist="38100" dir="2700000" algn="tl">
                    <a:srgbClr val="000000">
                      <a:alpha val="43137"/>
                    </a:srgbClr>
                  </a:outerShdw>
                </a:effectLst>
              </a:rPr>
              <a:t>«Στρατηγική Βιώσιμης Αστικής Ανάπτυξης (ΣΒΑΑ) Δήμου Λαμιέων 2021-2027» </a:t>
            </a:r>
          </a:p>
          <a:p>
            <a:pPr marL="342900" lvl="0" indent="-342900" algn="just">
              <a:spcBef>
                <a:spcPts val="600"/>
              </a:spcBef>
              <a:buFont typeface="Wingdings" panose="05000000000000000000" pitchFamily="2" charset="2"/>
              <a:buChar char="ü"/>
            </a:pPr>
            <a:r>
              <a:rPr lang="el-GR" sz="2000" dirty="0">
                <a:solidFill>
                  <a:srgbClr val="FDFDFD"/>
                </a:solidFill>
              </a:rPr>
              <a:t>Έχει υποβληθεί και αξιολογείται από την ΕΥΔ η Στρατηγική της ΟΧΕ-ΒΑΑ.</a:t>
            </a:r>
          </a:p>
          <a:p>
            <a:pPr marL="342900" lvl="0" indent="-342900" algn="just">
              <a:spcBef>
                <a:spcPts val="600"/>
              </a:spcBef>
              <a:buFont typeface="Wingdings" panose="05000000000000000000" pitchFamily="2" charset="2"/>
              <a:buChar char="ü"/>
            </a:pPr>
            <a:r>
              <a:rPr lang="el-GR" sz="2000" dirty="0">
                <a:solidFill>
                  <a:srgbClr val="FDFDFD"/>
                </a:solidFill>
              </a:rPr>
              <a:t>Εξειδίκευση του συνόλου των δράσεων της ΟΧΕ – ΒΑΑ έως </a:t>
            </a:r>
            <a:r>
              <a:rPr lang="el-GR" sz="2000" dirty="0" smtClean="0">
                <a:solidFill>
                  <a:srgbClr val="FDFDFD"/>
                </a:solidFill>
              </a:rPr>
              <a:t>3</a:t>
            </a:r>
            <a:r>
              <a:rPr lang="en-US" sz="2000" dirty="0" smtClean="0">
                <a:solidFill>
                  <a:srgbClr val="FDFDFD"/>
                </a:solidFill>
              </a:rPr>
              <a:t>1</a:t>
            </a:r>
            <a:r>
              <a:rPr lang="el-GR" sz="2000" dirty="0" smtClean="0">
                <a:solidFill>
                  <a:srgbClr val="FDFDFD"/>
                </a:solidFill>
              </a:rPr>
              <a:t>.0</a:t>
            </a:r>
            <a:r>
              <a:rPr lang="en-US" sz="2000" dirty="0" smtClean="0">
                <a:solidFill>
                  <a:srgbClr val="FDFDFD"/>
                </a:solidFill>
              </a:rPr>
              <a:t>8</a:t>
            </a:r>
            <a:r>
              <a:rPr lang="el-GR" sz="2000" dirty="0" smtClean="0">
                <a:solidFill>
                  <a:srgbClr val="FDFDFD"/>
                </a:solidFill>
              </a:rPr>
              <a:t>.2024</a:t>
            </a:r>
            <a:r>
              <a:rPr lang="el-GR" sz="2000" dirty="0">
                <a:solidFill>
                  <a:srgbClr val="FDFDFD"/>
                </a:solidFill>
              </a:rPr>
              <a:t>.</a:t>
            </a:r>
          </a:p>
          <a:p>
            <a:pPr marL="342900" lvl="0" indent="-342900" algn="just">
              <a:spcBef>
                <a:spcPts val="600"/>
              </a:spcBef>
              <a:buFont typeface="Wingdings" panose="05000000000000000000" pitchFamily="2" charset="2"/>
              <a:buChar char="ü"/>
            </a:pPr>
            <a:r>
              <a:rPr lang="el-GR" sz="2000" dirty="0">
                <a:solidFill>
                  <a:srgbClr val="FDFDFD"/>
                </a:solidFill>
              </a:rPr>
              <a:t>Έκδοση </a:t>
            </a:r>
            <a:r>
              <a:rPr lang="el-GR" sz="2000" dirty="0" smtClean="0">
                <a:solidFill>
                  <a:srgbClr val="FDFDFD"/>
                </a:solidFill>
              </a:rPr>
              <a:t>της σχετικής πρόσκλησης έως 31.08.2024</a:t>
            </a:r>
            <a:r>
              <a:rPr lang="el-GR" sz="2000" dirty="0">
                <a:solidFill>
                  <a:srgbClr val="FDFDFD"/>
                </a:solidFill>
              </a:rPr>
              <a:t>.</a:t>
            </a:r>
          </a:p>
        </p:txBody>
      </p:sp>
    </p:spTree>
    <p:extLst>
      <p:ext uri="{BB962C8B-B14F-4D97-AF65-F5344CB8AC3E}">
        <p14:creationId xmlns:p14="http://schemas.microsoft.com/office/powerpoint/2010/main" val="2026799479"/>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0982" y="108642"/>
            <a:ext cx="7335636" cy="867930"/>
          </a:xfrm>
          <a:prstGeom prst="rect">
            <a:avLst/>
          </a:prstGeom>
          <a:noFill/>
        </p:spPr>
        <p:txBody>
          <a:bodyPr wrap="square" rtlCol="0">
            <a:spAutoFit/>
          </a:bodyPr>
          <a:lstStyle/>
          <a:p>
            <a:pPr algn="ctr">
              <a:lnSpc>
                <a:spcPct val="90000"/>
              </a:lnSpc>
            </a:pPr>
            <a:r>
              <a:rPr lang="el-GR" sz="2800" dirty="0">
                <a:solidFill>
                  <a:schemeClr val="accent1">
                    <a:lumMod val="75000"/>
                  </a:schemeClr>
                </a:solidFill>
              </a:rPr>
              <a:t>Ολοκληρωμένες Χωρικές Επενδύσεις (Ο.Χ.Ε.) (Ειδικός Στόχος 5.2)</a:t>
            </a:r>
          </a:p>
        </p:txBody>
      </p:sp>
      <p:grpSp>
        <p:nvGrpSpPr>
          <p:cNvPr id="3" name="Group 2"/>
          <p:cNvGrpSpPr/>
          <p:nvPr/>
        </p:nvGrpSpPr>
        <p:grpSpPr>
          <a:xfrm>
            <a:off x="4733249" y="1255057"/>
            <a:ext cx="661311" cy="101677"/>
            <a:chOff x="1847846" y="5503706"/>
            <a:chExt cx="1041400" cy="160116"/>
          </a:xfrm>
        </p:grpSpPr>
        <p:sp>
          <p:nvSpPr>
            <p:cNvPr id="4" name="Parallelogram 3"/>
            <p:cNvSpPr/>
            <p:nvPr/>
          </p:nvSpPr>
          <p:spPr>
            <a:xfrm flipH="1">
              <a:off x="1847846" y="5503707"/>
              <a:ext cx="381004" cy="160115"/>
            </a:xfrm>
            <a:prstGeom prst="parallelogram">
              <a:avLst>
                <a:gd name="adj" fmla="val 99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rallelogram 4"/>
            <p:cNvSpPr/>
            <p:nvPr/>
          </p:nvSpPr>
          <p:spPr>
            <a:xfrm flipH="1">
              <a:off x="2178044" y="5503706"/>
              <a:ext cx="381004" cy="160115"/>
            </a:xfrm>
            <a:prstGeom prst="parallelogram">
              <a:avLst>
                <a:gd name="adj" fmla="val 997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5"/>
            <p:cNvSpPr/>
            <p:nvPr/>
          </p:nvSpPr>
          <p:spPr>
            <a:xfrm flipH="1">
              <a:off x="2508242" y="5503706"/>
              <a:ext cx="381004" cy="160115"/>
            </a:xfrm>
            <a:prstGeom prst="parallelogram">
              <a:avLst>
                <a:gd name="adj" fmla="val 9977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 name="Picture 2"/>
          <p:cNvPicPr>
            <a:picLocks noChangeAspect="1" noChangeArrowheads="1"/>
          </p:cNvPicPr>
          <p:nvPr/>
        </p:nvPicPr>
        <p:blipFill>
          <a:blip r:embed="rId2"/>
          <a:srcRect t="94360" r="93476" b="3230"/>
          <a:stretch>
            <a:fillRect/>
          </a:stretch>
        </p:blipFill>
        <p:spPr bwMode="auto">
          <a:xfrm>
            <a:off x="805546" y="6419460"/>
            <a:ext cx="2245564" cy="275087"/>
          </a:xfrm>
          <a:prstGeom prst="rect">
            <a:avLst/>
          </a:prstGeom>
          <a:noFill/>
          <a:ln w="9525">
            <a:noFill/>
            <a:miter lim="800000"/>
            <a:headEnd/>
            <a:tailEnd/>
          </a:ln>
          <a:effectLst/>
        </p:spPr>
      </p:pic>
      <p:pic>
        <p:nvPicPr>
          <p:cNvPr id="19" name="Picture 2"/>
          <p:cNvPicPr>
            <a:picLocks noChangeAspect="1" noChangeArrowheads="1"/>
          </p:cNvPicPr>
          <p:nvPr/>
        </p:nvPicPr>
        <p:blipFill>
          <a:blip r:embed="rId2"/>
          <a:srcRect l="92302" t="4808" r="450" b="93134"/>
          <a:stretch>
            <a:fillRect/>
          </a:stretch>
        </p:blipFill>
        <p:spPr bwMode="auto">
          <a:xfrm>
            <a:off x="9013372" y="195942"/>
            <a:ext cx="2416628" cy="251927"/>
          </a:xfrm>
          <a:prstGeom prst="rect">
            <a:avLst/>
          </a:prstGeom>
          <a:noFill/>
          <a:ln w="9525">
            <a:noFill/>
            <a:miter lim="800000"/>
            <a:headEnd/>
            <a:tailEnd/>
          </a:ln>
          <a:effectLst/>
        </p:spPr>
      </p:pic>
      <p:pic>
        <p:nvPicPr>
          <p:cNvPr id="20" name="Picture 2"/>
          <p:cNvPicPr>
            <a:picLocks noChangeAspect="1" noChangeArrowheads="1"/>
          </p:cNvPicPr>
          <p:nvPr/>
        </p:nvPicPr>
        <p:blipFill>
          <a:blip r:embed="rId2"/>
          <a:srcRect l="28803" r="45587" b="94657"/>
          <a:stretch>
            <a:fillRect/>
          </a:stretch>
        </p:blipFill>
        <p:spPr bwMode="auto">
          <a:xfrm>
            <a:off x="9475648" y="6458971"/>
            <a:ext cx="2245356" cy="263505"/>
          </a:xfrm>
          <a:prstGeom prst="rect">
            <a:avLst/>
          </a:prstGeom>
          <a:noFill/>
          <a:ln w="9525">
            <a:noFill/>
            <a:miter lim="800000"/>
            <a:headEnd/>
            <a:tailEnd/>
          </a:ln>
          <a:effectLst/>
        </p:spPr>
      </p:pic>
      <p:pic>
        <p:nvPicPr>
          <p:cNvPr id="27" name="Picture 2" descr="Ε.Υ.Δ.Ε.Π. Περιφέρειας Στερεάς Ελλάδας"/>
          <p:cNvPicPr>
            <a:picLocks noChangeAspect="1" noChangeArrowheads="1"/>
          </p:cNvPicPr>
          <p:nvPr/>
        </p:nvPicPr>
        <p:blipFill>
          <a:blip r:embed="rId3" cstate="print"/>
          <a:srcRect/>
          <a:stretch>
            <a:fillRect/>
          </a:stretch>
        </p:blipFill>
        <p:spPr bwMode="auto">
          <a:xfrm>
            <a:off x="1149369" y="750784"/>
            <a:ext cx="427505" cy="408145"/>
          </a:xfrm>
          <a:prstGeom prst="rect">
            <a:avLst/>
          </a:prstGeom>
          <a:noFill/>
        </p:spPr>
      </p:pic>
      <p:pic>
        <p:nvPicPr>
          <p:cNvPr id="28" name="Picture 2" descr="Αρχική"/>
          <p:cNvPicPr>
            <a:picLocks noChangeAspect="1" noChangeArrowheads="1"/>
          </p:cNvPicPr>
          <p:nvPr/>
        </p:nvPicPr>
        <p:blipFill>
          <a:blip r:embed="rId4"/>
          <a:srcRect l="5802" t="7618" r="8130"/>
          <a:stretch>
            <a:fillRect/>
          </a:stretch>
        </p:blipFill>
        <p:spPr bwMode="auto">
          <a:xfrm>
            <a:off x="63162" y="728721"/>
            <a:ext cx="986828" cy="452799"/>
          </a:xfrm>
          <a:prstGeom prst="rect">
            <a:avLst/>
          </a:prstGeom>
          <a:noFill/>
        </p:spPr>
      </p:pic>
      <p:pic>
        <p:nvPicPr>
          <p:cNvPr id="29" name="Εικόνα 28"/>
          <p:cNvPicPr/>
          <p:nvPr/>
        </p:nvPicPr>
        <p:blipFill rotWithShape="1">
          <a:blip r:embed="rId5" cstate="print">
            <a:extLst>
              <a:ext uri="{28A0092B-C50C-407E-A947-70E740481C1C}">
                <a14:useLocalDpi xmlns:a14="http://schemas.microsoft.com/office/drawing/2010/main" val="0"/>
              </a:ext>
            </a:extLst>
          </a:blip>
          <a:srcRect l="3135" t="18800" r="4267" b="20866"/>
          <a:stretch/>
        </p:blipFill>
        <p:spPr>
          <a:xfrm>
            <a:off x="9475648" y="6449854"/>
            <a:ext cx="2641969" cy="408146"/>
          </a:xfrm>
          <a:prstGeom prst="rect">
            <a:avLst/>
          </a:prstGeom>
        </p:spPr>
      </p:pic>
      <p:sp>
        <p:nvSpPr>
          <p:cNvPr id="9" name="Ορθογώνιο 8"/>
          <p:cNvSpPr/>
          <p:nvPr/>
        </p:nvSpPr>
        <p:spPr>
          <a:xfrm>
            <a:off x="443267" y="1566836"/>
            <a:ext cx="11277737" cy="447814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lvl="0" algn="just">
              <a:spcBef>
                <a:spcPts val="600"/>
              </a:spcBef>
              <a:spcAft>
                <a:spcPts val="600"/>
              </a:spcAft>
            </a:pPr>
            <a:r>
              <a:rPr lang="el-GR" sz="2000" dirty="0">
                <a:solidFill>
                  <a:schemeClr val="bg1"/>
                </a:solidFill>
              </a:rPr>
              <a:t>Στον Ειδικό Στόχο 5.2 προτεραιότητα αποτελεί η κάλυψη αναγκών και γεωγραφικών περιοχών που δεν καλύπτονται από το εργαλείο των ΟΧΕ-ΒΑΑ, με τον σχεδιασμό και την υλοποίηση ΟΧΕ.</a:t>
            </a:r>
          </a:p>
          <a:p>
            <a:pPr lvl="0" algn="just">
              <a:spcBef>
                <a:spcPts val="600"/>
              </a:spcBef>
              <a:spcAft>
                <a:spcPts val="600"/>
              </a:spcAft>
            </a:pPr>
            <a:r>
              <a:rPr lang="el-GR" sz="2000" b="1" u="sng" dirty="0">
                <a:solidFill>
                  <a:schemeClr val="bg1"/>
                </a:solidFill>
                <a:effectLst>
                  <a:outerShdw blurRad="38100" dist="38100" dir="2700000" algn="tl">
                    <a:srgbClr val="000000">
                      <a:alpha val="43137"/>
                    </a:srgbClr>
                  </a:outerShdw>
                </a:effectLst>
              </a:rPr>
              <a:t>«Πολιτιστική, Περιβαλλοντική, Τουριστική Διαδρομή Περιφέρειας Στερεάς Ελλάδας» (ΟΧΕ)</a:t>
            </a:r>
          </a:p>
          <a:p>
            <a:pPr marL="342900" lvl="0" indent="-342900" algn="just">
              <a:spcBef>
                <a:spcPts val="600"/>
              </a:spcBef>
              <a:buFont typeface="Wingdings" panose="05000000000000000000" pitchFamily="2" charset="2"/>
              <a:buChar char="ü"/>
            </a:pPr>
            <a:r>
              <a:rPr lang="el-GR" sz="2000" dirty="0">
                <a:solidFill>
                  <a:schemeClr val="bg1"/>
                </a:solidFill>
              </a:rPr>
              <a:t>Ξεκίνησε να υλοποιείται στο πλαίσιο του ΕΠ Στερεά Ελλάδα 2014-2020.</a:t>
            </a:r>
          </a:p>
          <a:p>
            <a:pPr marL="342900" lvl="0" indent="-342900" algn="just">
              <a:spcBef>
                <a:spcPts val="600"/>
              </a:spcBef>
              <a:buFont typeface="Wingdings" panose="05000000000000000000" pitchFamily="2" charset="2"/>
              <a:buChar char="ü"/>
            </a:pPr>
            <a:r>
              <a:rPr lang="el-GR" sz="2000" dirty="0">
                <a:solidFill>
                  <a:schemeClr val="bg1"/>
                </a:solidFill>
              </a:rPr>
              <a:t>Τον Δεκέμβριο του 2023 εκδόθηκε πρόσκληση για την υποβολή και έγκριση </a:t>
            </a:r>
            <a:r>
              <a:rPr lang="el-GR" sz="2000" dirty="0" err="1">
                <a:solidFill>
                  <a:schemeClr val="bg1"/>
                </a:solidFill>
              </a:rPr>
              <a:t>επικαιροποιημένης</a:t>
            </a:r>
            <a:r>
              <a:rPr lang="el-GR" sz="2000" dirty="0">
                <a:solidFill>
                  <a:schemeClr val="bg1"/>
                </a:solidFill>
              </a:rPr>
              <a:t>/συνεχιζόμενης Στρατηγικής στο Πρόγραμμα «Στερεά Ελλάδα» 2021-2027.</a:t>
            </a:r>
          </a:p>
          <a:p>
            <a:pPr marL="342900" lvl="0" indent="-342900" algn="just">
              <a:spcBef>
                <a:spcPts val="600"/>
              </a:spcBef>
              <a:buFont typeface="Wingdings" panose="05000000000000000000" pitchFamily="2" charset="2"/>
              <a:buChar char="ü"/>
            </a:pPr>
            <a:r>
              <a:rPr lang="el-GR" sz="2000" dirty="0">
                <a:solidFill>
                  <a:schemeClr val="bg1"/>
                </a:solidFill>
              </a:rPr>
              <a:t>Έχει υποβληθεί και αξιολογείται από την ΕΥΔ η Στρατηγική της ΟΧΕ.</a:t>
            </a:r>
          </a:p>
          <a:p>
            <a:pPr marL="342900" lvl="0" indent="-342900" algn="just">
              <a:spcBef>
                <a:spcPts val="600"/>
              </a:spcBef>
              <a:buFont typeface="Wingdings" panose="05000000000000000000" pitchFamily="2" charset="2"/>
              <a:buChar char="ü"/>
            </a:pPr>
            <a:r>
              <a:rPr lang="el-GR" sz="2000" dirty="0">
                <a:solidFill>
                  <a:schemeClr val="bg1"/>
                </a:solidFill>
              </a:rPr>
              <a:t>Διαθέσιμοι πόροι για χρηματοδότηση ΟΧΕ: 4.000.000 €:</a:t>
            </a:r>
          </a:p>
          <a:p>
            <a:pPr marL="800100" lvl="1" indent="-342900" algn="just">
              <a:spcBef>
                <a:spcPts val="600"/>
              </a:spcBef>
              <a:buFont typeface="Wingdings" panose="05000000000000000000" pitchFamily="2" charset="2"/>
              <a:buChar char="q"/>
            </a:pPr>
            <a:r>
              <a:rPr lang="el-GR" sz="2000" dirty="0">
                <a:solidFill>
                  <a:schemeClr val="bg1"/>
                </a:solidFill>
              </a:rPr>
              <a:t>Ειδικός Στόχος RSO 5.2: 3.791.200,00 €</a:t>
            </a:r>
          </a:p>
          <a:p>
            <a:pPr marL="800100" lvl="1" indent="-342900" algn="just">
              <a:spcBef>
                <a:spcPts val="600"/>
              </a:spcBef>
              <a:buFont typeface="Wingdings" panose="05000000000000000000" pitchFamily="2" charset="2"/>
              <a:buChar char="q"/>
            </a:pPr>
            <a:r>
              <a:rPr lang="el-GR" sz="2000" dirty="0">
                <a:solidFill>
                  <a:schemeClr val="bg1"/>
                </a:solidFill>
              </a:rPr>
              <a:t>Ειδικός Στόχος RSO1.3 Ενίσχυση της βιώσιμης ανάπτυξης και της ανταγωνιστικότητας των ΜΜΕ και δημιουργία θέσεων εργασίας στις ΜΜΕ, μεταξύ άλλων μέσω παραγωγικών επενδύσεων (ΕΤΠA), 208.800,00 €</a:t>
            </a:r>
          </a:p>
        </p:txBody>
      </p:sp>
    </p:spTree>
    <p:extLst>
      <p:ext uri="{BB962C8B-B14F-4D97-AF65-F5344CB8AC3E}">
        <p14:creationId xmlns:p14="http://schemas.microsoft.com/office/powerpoint/2010/main" val="3983571834"/>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2017-Blue">
      <a:dk1>
        <a:sysClr val="windowText" lastClr="000000"/>
      </a:dk1>
      <a:lt1>
        <a:sysClr val="window" lastClr="FFFFFF"/>
      </a:lt1>
      <a:dk2>
        <a:srgbClr val="2D3847"/>
      </a:dk2>
      <a:lt2>
        <a:srgbClr val="E7E6E6"/>
      </a:lt2>
      <a:accent1>
        <a:srgbClr val="066DCA"/>
      </a:accent1>
      <a:accent2>
        <a:srgbClr val="00A4E6"/>
      </a:accent2>
      <a:accent3>
        <a:srgbClr val="00B0D3"/>
      </a:accent3>
      <a:accent4>
        <a:srgbClr val="3ABFC4"/>
      </a:accent4>
      <a:accent5>
        <a:srgbClr val="21C0D7"/>
      </a:accent5>
      <a:accent6>
        <a:srgbClr val="55D4FA"/>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6750</TotalTime>
  <Words>1092</Words>
  <Application>Microsoft Office PowerPoint</Application>
  <PresentationFormat>Ευρεία οθόνη</PresentationFormat>
  <Paragraphs>145</Paragraphs>
  <Slides>12</Slides>
  <Notes>0</Notes>
  <HiddenSlides>0</HiddenSlides>
  <MMClips>0</MMClips>
  <ScaleCrop>false</ScaleCrop>
  <HeadingPairs>
    <vt:vector size="6" baseType="variant">
      <vt:variant>
        <vt:lpstr>Γραμματοσειρές που χρησιμοποιούνται</vt:lpstr>
      </vt:variant>
      <vt:variant>
        <vt:i4>10</vt:i4>
      </vt:variant>
      <vt:variant>
        <vt:lpstr>Θέμα</vt:lpstr>
      </vt:variant>
      <vt:variant>
        <vt:i4>1</vt:i4>
      </vt:variant>
      <vt:variant>
        <vt:lpstr>Τίτλοι διαφανειών</vt:lpstr>
      </vt:variant>
      <vt:variant>
        <vt:i4>12</vt:i4>
      </vt:variant>
    </vt:vector>
  </HeadingPairs>
  <TitlesOfParts>
    <vt:vector size="23" baseType="lpstr">
      <vt:lpstr>Arial</vt:lpstr>
      <vt:lpstr>Calibri</vt:lpstr>
      <vt:lpstr>Lato Heavy</vt:lpstr>
      <vt:lpstr>Montserrat</vt:lpstr>
      <vt:lpstr>Montserrat ExtraBold</vt:lpstr>
      <vt:lpstr>Montserrat Light</vt:lpstr>
      <vt:lpstr>Roboto Condensed Light</vt:lpstr>
      <vt:lpstr>Segoe UI</vt:lpstr>
      <vt:lpstr>Segoe UI Light</vt:lpstr>
      <vt:lpstr>Wingdings</vt:lpstr>
      <vt:lpstr>Office Theme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joenanto</dc:creator>
  <cp:lastModifiedBy>ΚΟΥΤΣΙΚΟΣ ΓΙΑΝΝΗΣ</cp:lastModifiedBy>
  <cp:revision>425</cp:revision>
  <cp:lastPrinted>2024-06-21T11:41:14Z</cp:lastPrinted>
  <dcterms:created xsi:type="dcterms:W3CDTF">2017-02-27T03:44:46Z</dcterms:created>
  <dcterms:modified xsi:type="dcterms:W3CDTF">2024-06-25T09:32:04Z</dcterms:modified>
</cp:coreProperties>
</file>