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5" r:id="rId1"/>
  </p:sldMasterIdLst>
  <p:sldIdLst>
    <p:sldId id="256" r:id="rId2"/>
    <p:sldId id="258" r:id="rId3"/>
    <p:sldId id="257" r:id="rId4"/>
    <p:sldId id="259" r:id="rId5"/>
    <p:sldId id="260" r:id="rId6"/>
    <p:sldId id="261" r:id="rId7"/>
    <p:sldId id="262" r:id="rId8"/>
    <p:sldId id="263" r:id="rId9"/>
    <p:sldId id="264" r:id="rId10"/>
    <p:sldId id="271"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Ενότητα χωρίς τίτλο" id="{B431F618-1D3B-4A49-934D-F3237BB9660D}">
          <p14:sldIdLst>
            <p14:sldId id="256"/>
            <p14:sldId id="258"/>
            <p14:sldId id="257"/>
            <p14:sldId id="259"/>
            <p14:sldId id="260"/>
            <p14:sldId id="261"/>
            <p14:sldId id="262"/>
            <p14:sldId id="263"/>
            <p14:sldId id="264"/>
            <p14:sldId id="271"/>
            <p14:sldId id="266"/>
            <p14:sldId id="267"/>
            <p14:sldId id="268"/>
            <p14:sldId id="26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ΤΡΥΦΩΝ ΤΣΙΑΜΗΣ" userId="2ba9316fae5cb847" providerId="LiveId" clId="{2E60602B-33EC-429C-B3F9-AC8293CC1D25}"/>
    <pc:docChg chg="undo redo custSel addSld delSld modSld sldOrd modSection">
      <pc:chgData name="ΤΡΥΦΩΝ ΤΣΙΑΜΗΣ" userId="2ba9316fae5cb847" providerId="LiveId" clId="{2E60602B-33EC-429C-B3F9-AC8293CC1D25}" dt="2024-06-25T08:01:43.676" v="2911" actId="20577"/>
      <pc:docMkLst>
        <pc:docMk/>
      </pc:docMkLst>
      <pc:sldChg chg="addSp modSp mod setBg">
        <pc:chgData name="ΤΡΥΦΩΝ ΤΣΙΑΜΗΣ" userId="2ba9316fae5cb847" providerId="LiveId" clId="{2E60602B-33EC-429C-B3F9-AC8293CC1D25}" dt="2024-06-25T07:24:20.701" v="1846" actId="122"/>
        <pc:sldMkLst>
          <pc:docMk/>
          <pc:sldMk cId="4274904824" sldId="256"/>
        </pc:sldMkLst>
        <pc:spChg chg="mod">
          <ac:chgData name="ΤΡΥΦΩΝ ΤΣΙΑΜΗΣ" userId="2ba9316fae5cb847" providerId="LiveId" clId="{2E60602B-33EC-429C-B3F9-AC8293CC1D25}" dt="2024-06-25T07:24:20.701" v="1846" actId="122"/>
          <ac:spMkLst>
            <pc:docMk/>
            <pc:sldMk cId="4274904824" sldId="256"/>
            <ac:spMk id="2" creationId="{72938838-E83C-16BF-408F-D8B9DED3A92B}"/>
          </ac:spMkLst>
        </pc:spChg>
        <pc:spChg chg="mod">
          <ac:chgData name="ΤΡΥΦΩΝ ΤΣΙΑΜΗΣ" userId="2ba9316fae5cb847" providerId="LiveId" clId="{2E60602B-33EC-429C-B3F9-AC8293CC1D25}" dt="2024-06-18T07:53:37.287" v="950" actId="20577"/>
          <ac:spMkLst>
            <pc:docMk/>
            <pc:sldMk cId="4274904824" sldId="256"/>
            <ac:spMk id="3" creationId="{BDD42716-923C-9412-3ADD-365C079BAFA7}"/>
          </ac:spMkLst>
        </pc:spChg>
        <pc:picChg chg="mod">
          <ac:chgData name="ΤΡΥΦΩΝ ΤΣΙΑΜΗΣ" userId="2ba9316fae5cb847" providerId="LiveId" clId="{2E60602B-33EC-429C-B3F9-AC8293CC1D25}" dt="2024-06-11T07:43:24.778" v="124" actId="1076"/>
          <ac:picMkLst>
            <pc:docMk/>
            <pc:sldMk cId="4274904824" sldId="256"/>
            <ac:picMk id="5" creationId="{66F0795F-736D-ADEE-E1ED-9DEFC7AE03CF}"/>
          </ac:picMkLst>
        </pc:picChg>
        <pc:picChg chg="mod">
          <ac:chgData name="ΤΡΥΦΩΝ ΤΣΙΑΜΗΣ" userId="2ba9316fae5cb847" providerId="LiveId" clId="{2E60602B-33EC-429C-B3F9-AC8293CC1D25}" dt="2024-06-11T07:43:26.371" v="125" actId="1076"/>
          <ac:picMkLst>
            <pc:docMk/>
            <pc:sldMk cId="4274904824" sldId="256"/>
            <ac:picMk id="6" creationId="{E4E2386A-8958-DC25-507D-78816A24381E}"/>
          </ac:picMkLst>
        </pc:picChg>
        <pc:picChg chg="add mod">
          <ac:chgData name="ΤΡΥΦΩΝ ΤΣΙΑΜΗΣ" userId="2ba9316fae5cb847" providerId="LiveId" clId="{2E60602B-33EC-429C-B3F9-AC8293CC1D25}" dt="2024-06-11T07:35:27.669" v="8" actId="1076"/>
          <ac:picMkLst>
            <pc:docMk/>
            <pc:sldMk cId="4274904824" sldId="256"/>
            <ac:picMk id="8" creationId="{4CBE28B3-690A-B19E-9D28-834C72A37F41}"/>
          </ac:picMkLst>
        </pc:picChg>
      </pc:sldChg>
      <pc:sldChg chg="addSp delSp modSp new del mod modClrScheme chgLayout">
        <pc:chgData name="ΤΡΥΦΩΝ ΤΣΙΑΜΗΣ" userId="2ba9316fae5cb847" providerId="LiveId" clId="{2E60602B-33EC-429C-B3F9-AC8293CC1D25}" dt="2024-06-11T07:39:00.098" v="12" actId="680"/>
        <pc:sldMkLst>
          <pc:docMk/>
          <pc:sldMk cId="1162373362" sldId="257"/>
        </pc:sldMkLst>
        <pc:spChg chg="add del mod">
          <ac:chgData name="ΤΡΥΦΩΝ ΤΣΙΑΜΗΣ" userId="2ba9316fae5cb847" providerId="LiveId" clId="{2E60602B-33EC-429C-B3F9-AC8293CC1D25}" dt="2024-06-11T07:38:59.183" v="11" actId="700"/>
          <ac:spMkLst>
            <pc:docMk/>
            <pc:sldMk cId="1162373362" sldId="257"/>
            <ac:spMk id="2" creationId="{32E5187F-609F-A87F-6A28-6C67B2A40F26}"/>
          </ac:spMkLst>
        </pc:spChg>
        <pc:spChg chg="add del mod">
          <ac:chgData name="ΤΡΥΦΩΝ ΤΣΙΑΜΗΣ" userId="2ba9316fae5cb847" providerId="LiveId" clId="{2E60602B-33EC-429C-B3F9-AC8293CC1D25}" dt="2024-06-11T07:38:59.183" v="11" actId="700"/>
          <ac:spMkLst>
            <pc:docMk/>
            <pc:sldMk cId="1162373362" sldId="257"/>
            <ac:spMk id="3" creationId="{F03E544C-62B1-CA08-E184-241CC3494820}"/>
          </ac:spMkLst>
        </pc:spChg>
      </pc:sldChg>
      <pc:sldChg chg="modSp new mod setBg">
        <pc:chgData name="ΤΡΥΦΩΝ ΤΣΙΑΜΗΣ" userId="2ba9316fae5cb847" providerId="LiveId" clId="{2E60602B-33EC-429C-B3F9-AC8293CC1D25}" dt="2024-06-25T07:25:44.372" v="1961" actId="20577"/>
        <pc:sldMkLst>
          <pc:docMk/>
          <pc:sldMk cId="2658503126" sldId="257"/>
        </pc:sldMkLst>
        <pc:spChg chg="mod">
          <ac:chgData name="ΤΡΥΦΩΝ ΤΣΙΑΜΗΣ" userId="2ba9316fae5cb847" providerId="LiveId" clId="{2E60602B-33EC-429C-B3F9-AC8293CC1D25}" dt="2024-06-25T07:23:48.151" v="1843" actId="14100"/>
          <ac:spMkLst>
            <pc:docMk/>
            <pc:sldMk cId="2658503126" sldId="257"/>
            <ac:spMk id="2" creationId="{B286B9C8-58E0-B08D-DEB6-9A9F763D0928}"/>
          </ac:spMkLst>
        </pc:spChg>
        <pc:spChg chg="mod">
          <ac:chgData name="ΤΡΥΦΩΝ ΤΣΙΑΜΗΣ" userId="2ba9316fae5cb847" providerId="LiveId" clId="{2E60602B-33EC-429C-B3F9-AC8293CC1D25}" dt="2024-06-25T07:25:44.372" v="1961" actId="20577"/>
          <ac:spMkLst>
            <pc:docMk/>
            <pc:sldMk cId="2658503126" sldId="257"/>
            <ac:spMk id="3" creationId="{F90A833E-D9F2-8A7A-C74B-25F49373B1CD}"/>
          </ac:spMkLst>
        </pc:spChg>
      </pc:sldChg>
      <pc:sldChg chg="modSp new mod ord">
        <pc:chgData name="ΤΡΥΦΩΝ ΤΣΙΑΜΗΣ" userId="2ba9316fae5cb847" providerId="LiveId" clId="{2E60602B-33EC-429C-B3F9-AC8293CC1D25}" dt="2024-06-25T07:25:20.852" v="1958" actId="20577"/>
        <pc:sldMkLst>
          <pc:docMk/>
          <pc:sldMk cId="2329545096" sldId="258"/>
        </pc:sldMkLst>
        <pc:spChg chg="mod">
          <ac:chgData name="ΤΡΥΦΩΝ ΤΣΙΑΜΗΣ" userId="2ba9316fae5cb847" providerId="LiveId" clId="{2E60602B-33EC-429C-B3F9-AC8293CC1D25}" dt="2024-06-25T07:23:32.733" v="1842" actId="20577"/>
          <ac:spMkLst>
            <pc:docMk/>
            <pc:sldMk cId="2329545096" sldId="258"/>
            <ac:spMk id="2" creationId="{BFE57FAF-7EF7-FEFC-E7AB-01D4FF537300}"/>
          </ac:spMkLst>
        </pc:spChg>
        <pc:spChg chg="mod">
          <ac:chgData name="ΤΡΥΦΩΝ ΤΣΙΑΜΗΣ" userId="2ba9316fae5cb847" providerId="LiveId" clId="{2E60602B-33EC-429C-B3F9-AC8293CC1D25}" dt="2024-06-25T07:25:20.852" v="1958" actId="20577"/>
          <ac:spMkLst>
            <pc:docMk/>
            <pc:sldMk cId="2329545096" sldId="258"/>
            <ac:spMk id="3" creationId="{88D18D8E-CCE9-D25F-1872-3988D9EF3D49}"/>
          </ac:spMkLst>
        </pc:spChg>
      </pc:sldChg>
      <pc:sldChg chg="delSp modSp new mod modClrScheme chgLayout">
        <pc:chgData name="ΤΡΥΦΩΝ ΤΣΙΑΜΗΣ" userId="2ba9316fae5cb847" providerId="LiveId" clId="{2E60602B-33EC-429C-B3F9-AC8293CC1D25}" dt="2024-06-25T07:27:01.956" v="1966" actId="20577"/>
        <pc:sldMkLst>
          <pc:docMk/>
          <pc:sldMk cId="1168161215" sldId="259"/>
        </pc:sldMkLst>
        <pc:spChg chg="del">
          <ac:chgData name="ΤΡΥΦΩΝ ΤΣΙΑΜΗΣ" userId="2ba9316fae5cb847" providerId="LiveId" clId="{2E60602B-33EC-429C-B3F9-AC8293CC1D25}" dt="2024-06-18T07:41:51.612" v="887" actId="700"/>
          <ac:spMkLst>
            <pc:docMk/>
            <pc:sldMk cId="1168161215" sldId="259"/>
            <ac:spMk id="2" creationId="{148F4D05-F610-4DBB-10D0-D31B62E505A9}"/>
          </ac:spMkLst>
        </pc:spChg>
        <pc:spChg chg="mod ord">
          <ac:chgData name="ΤΡΥΦΩΝ ΤΣΙΑΜΗΣ" userId="2ba9316fae5cb847" providerId="LiveId" clId="{2E60602B-33EC-429C-B3F9-AC8293CC1D25}" dt="2024-06-25T07:27:01.956" v="1966" actId="20577"/>
          <ac:spMkLst>
            <pc:docMk/>
            <pc:sldMk cId="1168161215" sldId="259"/>
            <ac:spMk id="3" creationId="{C48527CB-E672-CD8B-28C1-BCD19C0FF956}"/>
          </ac:spMkLst>
        </pc:spChg>
      </pc:sldChg>
      <pc:sldChg chg="modSp new mod">
        <pc:chgData name="ΤΡΥΦΩΝ ΤΣΙΑΜΗΣ" userId="2ba9316fae5cb847" providerId="LiveId" clId="{2E60602B-33EC-429C-B3F9-AC8293CC1D25}" dt="2024-06-25T07:23:56.751" v="1844" actId="14100"/>
        <pc:sldMkLst>
          <pc:docMk/>
          <pc:sldMk cId="1425720066" sldId="260"/>
        </pc:sldMkLst>
        <pc:spChg chg="mod">
          <ac:chgData name="ΤΡΥΦΩΝ ΤΣΙΑΜΗΣ" userId="2ba9316fae5cb847" providerId="LiveId" clId="{2E60602B-33EC-429C-B3F9-AC8293CC1D25}" dt="2024-06-25T07:23:56.751" v="1844" actId="14100"/>
          <ac:spMkLst>
            <pc:docMk/>
            <pc:sldMk cId="1425720066" sldId="260"/>
            <ac:spMk id="2" creationId="{255DC81B-34BC-A618-3862-1E61EE75A155}"/>
          </ac:spMkLst>
        </pc:spChg>
        <pc:spChg chg="mod">
          <ac:chgData name="ΤΡΥΦΩΝ ΤΣΙΑΜΗΣ" userId="2ba9316fae5cb847" providerId="LiveId" clId="{2E60602B-33EC-429C-B3F9-AC8293CC1D25}" dt="2024-06-25T07:18:04.007" v="1800" actId="20577"/>
          <ac:spMkLst>
            <pc:docMk/>
            <pc:sldMk cId="1425720066" sldId="260"/>
            <ac:spMk id="3" creationId="{EFBE9D6A-CA7F-A7D2-A291-1981BF05AF41}"/>
          </ac:spMkLst>
        </pc:spChg>
      </pc:sldChg>
      <pc:sldChg chg="addSp modSp new mod">
        <pc:chgData name="ΤΡΥΦΩΝ ΤΣΙΑΜΗΣ" userId="2ba9316fae5cb847" providerId="LiveId" clId="{2E60602B-33EC-429C-B3F9-AC8293CC1D25}" dt="2024-06-25T07:21:44.495" v="1812"/>
        <pc:sldMkLst>
          <pc:docMk/>
          <pc:sldMk cId="2058556187" sldId="261"/>
        </pc:sldMkLst>
        <pc:spChg chg="add mod">
          <ac:chgData name="ΤΡΥΦΩΝ ΤΣΙΑΜΗΣ" userId="2ba9316fae5cb847" providerId="LiveId" clId="{2E60602B-33EC-429C-B3F9-AC8293CC1D25}" dt="2024-06-25T07:21:44.495" v="1812"/>
          <ac:spMkLst>
            <pc:docMk/>
            <pc:sldMk cId="2058556187" sldId="261"/>
            <ac:spMk id="3" creationId="{4A6F1F6F-47EC-6B42-18A5-EFADE572B5DD}"/>
          </ac:spMkLst>
        </pc:spChg>
        <pc:graphicFrameChg chg="add mod modGraphic">
          <ac:chgData name="ΤΡΥΦΩΝ ΤΣΙΑΜΗΣ" userId="2ba9316fae5cb847" providerId="LiveId" clId="{2E60602B-33EC-429C-B3F9-AC8293CC1D25}" dt="2024-06-25T07:21:21.909" v="1808" actId="14734"/>
          <ac:graphicFrameMkLst>
            <pc:docMk/>
            <pc:sldMk cId="2058556187" sldId="261"/>
            <ac:graphicFrameMk id="4" creationId="{F4DB78DD-AC62-4F50-4AE6-FA2F5559A84F}"/>
          </ac:graphicFrameMkLst>
        </pc:graphicFrameChg>
      </pc:sldChg>
      <pc:sldChg chg="addSp delSp modSp new mod">
        <pc:chgData name="ΤΡΥΦΩΝ ΤΣΙΑΜΗΣ" userId="2ba9316fae5cb847" providerId="LiveId" clId="{2E60602B-33EC-429C-B3F9-AC8293CC1D25}" dt="2024-06-25T07:31:28.755" v="1978" actId="20577"/>
        <pc:sldMkLst>
          <pc:docMk/>
          <pc:sldMk cId="3387876425" sldId="262"/>
        </pc:sldMkLst>
        <pc:spChg chg="add mod">
          <ac:chgData name="ΤΡΥΦΩΝ ΤΣΙΑΜΗΣ" userId="2ba9316fae5cb847" providerId="LiveId" clId="{2E60602B-33EC-429C-B3F9-AC8293CC1D25}" dt="2024-06-25T07:31:28.755" v="1978" actId="20577"/>
          <ac:spMkLst>
            <pc:docMk/>
            <pc:sldMk cId="3387876425" sldId="262"/>
            <ac:spMk id="3" creationId="{8AF7EB04-08A0-1CB9-3292-5E2E6A6D1CAA}"/>
          </ac:spMkLst>
        </pc:spChg>
        <pc:spChg chg="add mod">
          <ac:chgData name="ΤΡΥΦΩΝ ΤΣΙΑΜΗΣ" userId="2ba9316fae5cb847" providerId="LiveId" clId="{2E60602B-33EC-429C-B3F9-AC8293CC1D25}" dt="2024-06-18T07:16:54.045" v="629" actId="14100"/>
          <ac:spMkLst>
            <pc:docMk/>
            <pc:sldMk cId="3387876425" sldId="262"/>
            <ac:spMk id="5" creationId="{3E817307-6964-5674-BDF7-EC8B526BE9B5}"/>
          </ac:spMkLst>
        </pc:spChg>
        <pc:graphicFrameChg chg="add del mod modGraphic">
          <ac:chgData name="ΤΡΥΦΩΝ ΤΣΙΑΜΗΣ" userId="2ba9316fae5cb847" providerId="LiveId" clId="{2E60602B-33EC-429C-B3F9-AC8293CC1D25}" dt="2024-06-25T07:21:10.130" v="1806" actId="21"/>
          <ac:graphicFrameMkLst>
            <pc:docMk/>
            <pc:sldMk cId="3387876425" sldId="262"/>
            <ac:graphicFrameMk id="4" creationId="{F4DB78DD-AC62-4F50-4AE6-FA2F5559A84F}"/>
          </ac:graphicFrameMkLst>
        </pc:graphicFrameChg>
        <pc:graphicFrameChg chg="add mod">
          <ac:chgData name="ΤΡΥΦΩΝ ΤΣΙΑΜΗΣ" userId="2ba9316fae5cb847" providerId="LiveId" clId="{2E60602B-33EC-429C-B3F9-AC8293CC1D25}" dt="2024-06-18T07:42:46.845" v="898" actId="1957"/>
          <ac:graphicFrameMkLst>
            <pc:docMk/>
            <pc:sldMk cId="3387876425" sldId="262"/>
            <ac:graphicFrameMk id="8" creationId="{795573B2-E230-C2D9-42C8-28DFCE74B2E8}"/>
          </ac:graphicFrameMkLst>
        </pc:graphicFrameChg>
      </pc:sldChg>
      <pc:sldChg chg="modSp new mod">
        <pc:chgData name="ΤΡΥΦΩΝ ΤΣΙΑΜΗΣ" userId="2ba9316fae5cb847" providerId="LiveId" clId="{2E60602B-33EC-429C-B3F9-AC8293CC1D25}" dt="2024-06-25T07:34:25.153" v="2014" actId="20577"/>
        <pc:sldMkLst>
          <pc:docMk/>
          <pc:sldMk cId="213764907" sldId="263"/>
        </pc:sldMkLst>
        <pc:spChg chg="mod">
          <ac:chgData name="ΤΡΥΦΩΝ ΤΣΙΑΜΗΣ" userId="2ba9316fae5cb847" providerId="LiveId" clId="{2E60602B-33EC-429C-B3F9-AC8293CC1D25}" dt="2024-06-25T07:24:04.632" v="1845" actId="14100"/>
          <ac:spMkLst>
            <pc:docMk/>
            <pc:sldMk cId="213764907" sldId="263"/>
            <ac:spMk id="2" creationId="{3B9ABBB5-FC18-EA72-2679-76F2469E7336}"/>
          </ac:spMkLst>
        </pc:spChg>
        <pc:spChg chg="mod">
          <ac:chgData name="ΤΡΥΦΩΝ ΤΣΙΑΜΗΣ" userId="2ba9316fae5cb847" providerId="LiveId" clId="{2E60602B-33EC-429C-B3F9-AC8293CC1D25}" dt="2024-06-25T07:34:25.153" v="2014" actId="20577"/>
          <ac:spMkLst>
            <pc:docMk/>
            <pc:sldMk cId="213764907" sldId="263"/>
            <ac:spMk id="3" creationId="{D734C4FC-461C-6C9F-6C33-1456EC991F3C}"/>
          </ac:spMkLst>
        </pc:spChg>
      </pc:sldChg>
      <pc:sldChg chg="addSp delSp modSp new mod">
        <pc:chgData name="ΤΡΥΦΩΝ ΤΣΙΑΜΗΣ" userId="2ba9316fae5cb847" providerId="LiveId" clId="{2E60602B-33EC-429C-B3F9-AC8293CC1D25}" dt="2024-06-25T07:49:27.669" v="2379" actId="20577"/>
        <pc:sldMkLst>
          <pc:docMk/>
          <pc:sldMk cId="1509778255" sldId="264"/>
        </pc:sldMkLst>
        <pc:spChg chg="add mod">
          <ac:chgData name="ΤΡΥΦΩΝ ΤΣΙΑΜΗΣ" userId="2ba9316fae5cb847" providerId="LiveId" clId="{2E60602B-33EC-429C-B3F9-AC8293CC1D25}" dt="2024-06-25T07:49:27.669" v="2379" actId="20577"/>
          <ac:spMkLst>
            <pc:docMk/>
            <pc:sldMk cId="1509778255" sldId="264"/>
            <ac:spMk id="3" creationId="{2E40E86B-350E-E47F-FE4E-6C6B75CDE574}"/>
          </ac:spMkLst>
        </pc:spChg>
        <pc:spChg chg="add del">
          <ac:chgData name="ΤΡΥΦΩΝ ΤΣΙΑΜΗΣ" userId="2ba9316fae5cb847" providerId="LiveId" clId="{2E60602B-33EC-429C-B3F9-AC8293CC1D25}" dt="2024-06-18T07:26:32.467" v="791" actId="22"/>
          <ac:spMkLst>
            <pc:docMk/>
            <pc:sldMk cId="1509778255" sldId="264"/>
            <ac:spMk id="5" creationId="{1A99AF61-ADF8-F209-D873-247428BDEB0B}"/>
          </ac:spMkLst>
        </pc:spChg>
      </pc:sldChg>
      <pc:sldChg chg="addSp delSp modSp new del mod">
        <pc:chgData name="ΤΡΥΦΩΝ ΤΣΙΑΜΗΣ" userId="2ba9316fae5cb847" providerId="LiveId" clId="{2E60602B-33EC-429C-B3F9-AC8293CC1D25}" dt="2024-06-25T07:53:31.979" v="2514" actId="2696"/>
        <pc:sldMkLst>
          <pc:docMk/>
          <pc:sldMk cId="329184321" sldId="265"/>
        </pc:sldMkLst>
        <pc:spChg chg="add del mod">
          <ac:chgData name="ΤΡΥΦΩΝ ΤΣΙΑΜΗΣ" userId="2ba9316fae5cb847" providerId="LiveId" clId="{2E60602B-33EC-429C-B3F9-AC8293CC1D25}" dt="2024-06-25T07:51:02.874" v="2397" actId="478"/>
          <ac:spMkLst>
            <pc:docMk/>
            <pc:sldMk cId="329184321" sldId="265"/>
            <ac:spMk id="3" creationId="{D43A8F57-09F0-8B85-91B6-AAED85AA9379}"/>
          </ac:spMkLst>
        </pc:spChg>
      </pc:sldChg>
      <pc:sldChg chg="addSp modSp new mod">
        <pc:chgData name="ΤΡΥΦΩΝ ΤΣΙΑΜΗΣ" userId="2ba9316fae5cb847" providerId="LiveId" clId="{2E60602B-33EC-429C-B3F9-AC8293CC1D25}" dt="2024-06-25T08:00:54.257" v="2909" actId="20577"/>
        <pc:sldMkLst>
          <pc:docMk/>
          <pc:sldMk cId="3263896493" sldId="266"/>
        </pc:sldMkLst>
        <pc:spChg chg="add mod">
          <ac:chgData name="ΤΡΥΦΩΝ ΤΣΙΑΜΗΣ" userId="2ba9316fae5cb847" providerId="LiveId" clId="{2E60602B-33EC-429C-B3F9-AC8293CC1D25}" dt="2024-06-25T08:00:54.257" v="2909" actId="20577"/>
          <ac:spMkLst>
            <pc:docMk/>
            <pc:sldMk cId="3263896493" sldId="266"/>
            <ac:spMk id="3" creationId="{8CA1834C-2353-226A-7DAD-CAC1CC17B684}"/>
          </ac:spMkLst>
        </pc:spChg>
      </pc:sldChg>
      <pc:sldChg chg="modSp new mod">
        <pc:chgData name="ΤΡΥΦΩΝ ΤΣΙΑΜΗΣ" userId="2ba9316fae5cb847" providerId="LiveId" clId="{2E60602B-33EC-429C-B3F9-AC8293CC1D25}" dt="2024-06-18T07:36:23.910" v="872" actId="27636"/>
        <pc:sldMkLst>
          <pc:docMk/>
          <pc:sldMk cId="2525771407" sldId="267"/>
        </pc:sldMkLst>
        <pc:spChg chg="mod">
          <ac:chgData name="ΤΡΥΦΩΝ ΤΣΙΑΜΗΣ" userId="2ba9316fae5cb847" providerId="LiveId" clId="{2E60602B-33EC-429C-B3F9-AC8293CC1D25}" dt="2024-06-18T07:30:41.012" v="843" actId="1076"/>
          <ac:spMkLst>
            <pc:docMk/>
            <pc:sldMk cId="2525771407" sldId="267"/>
            <ac:spMk id="2" creationId="{3E493D71-D6B0-E8EB-8409-F9FA9D37BDAD}"/>
          </ac:spMkLst>
        </pc:spChg>
        <pc:spChg chg="mod">
          <ac:chgData name="ΤΡΥΦΩΝ ΤΣΙΑΜΗΣ" userId="2ba9316fae5cb847" providerId="LiveId" clId="{2E60602B-33EC-429C-B3F9-AC8293CC1D25}" dt="2024-06-18T07:36:23.910" v="872" actId="27636"/>
          <ac:spMkLst>
            <pc:docMk/>
            <pc:sldMk cId="2525771407" sldId="267"/>
            <ac:spMk id="3" creationId="{8EF4233F-95BF-571E-1CE2-B86623A9C97F}"/>
          </ac:spMkLst>
        </pc:spChg>
      </pc:sldChg>
      <pc:sldChg chg="new del">
        <pc:chgData name="ΤΡΥΦΩΝ ΤΣΙΑΜΗΣ" userId="2ba9316fae5cb847" providerId="LiveId" clId="{2E60602B-33EC-429C-B3F9-AC8293CC1D25}" dt="2024-06-18T07:30:01.007" v="838" actId="680"/>
        <pc:sldMkLst>
          <pc:docMk/>
          <pc:sldMk cId="3782066954" sldId="267"/>
        </pc:sldMkLst>
      </pc:sldChg>
      <pc:sldChg chg="addSp modSp new mod">
        <pc:chgData name="ΤΡΥΦΩΝ ΤΣΙΑΜΗΣ" userId="2ba9316fae5cb847" providerId="LiveId" clId="{2E60602B-33EC-429C-B3F9-AC8293CC1D25}" dt="2024-06-25T08:01:43.676" v="2911" actId="20577"/>
        <pc:sldMkLst>
          <pc:docMk/>
          <pc:sldMk cId="172536793" sldId="268"/>
        </pc:sldMkLst>
        <pc:spChg chg="add mod">
          <ac:chgData name="ΤΡΥΦΩΝ ΤΣΙΑΜΗΣ" userId="2ba9316fae5cb847" providerId="LiveId" clId="{2E60602B-33EC-429C-B3F9-AC8293CC1D25}" dt="2024-06-25T08:01:43.676" v="2911" actId="20577"/>
          <ac:spMkLst>
            <pc:docMk/>
            <pc:sldMk cId="172536793" sldId="268"/>
            <ac:spMk id="3" creationId="{F826DB7E-F0D4-EB3B-57E4-57AA1AB7EDD3}"/>
          </ac:spMkLst>
        </pc:spChg>
      </pc:sldChg>
      <pc:sldChg chg="new del">
        <pc:chgData name="ΤΡΥΦΩΝ ΤΣΙΑΜΗΣ" userId="2ba9316fae5cb847" providerId="LiveId" clId="{2E60602B-33EC-429C-B3F9-AC8293CC1D25}" dt="2024-06-19T08:21:21.453" v="1023" actId="680"/>
        <pc:sldMkLst>
          <pc:docMk/>
          <pc:sldMk cId="173793063" sldId="269"/>
        </pc:sldMkLst>
      </pc:sldChg>
      <pc:sldChg chg="addSp delSp modSp new mod">
        <pc:chgData name="ΤΡΥΦΩΝ ΤΣΙΑΜΗΣ" userId="2ba9316fae5cb847" providerId="LiveId" clId="{2E60602B-33EC-429C-B3F9-AC8293CC1D25}" dt="2024-06-25T07:10:33.113" v="1573" actId="20577"/>
        <pc:sldMkLst>
          <pc:docMk/>
          <pc:sldMk cId="368973647" sldId="269"/>
        </pc:sldMkLst>
        <pc:spChg chg="add del">
          <ac:chgData name="ΤΡΥΦΩΝ ΤΣΙΑΜΗΣ" userId="2ba9316fae5cb847" providerId="LiveId" clId="{2E60602B-33EC-429C-B3F9-AC8293CC1D25}" dt="2024-06-19T08:21:37.309" v="1026" actId="478"/>
          <ac:spMkLst>
            <pc:docMk/>
            <pc:sldMk cId="368973647" sldId="269"/>
            <ac:spMk id="3" creationId="{ED9E6B93-F68A-3B51-D257-BAC820D38A31}"/>
          </ac:spMkLst>
        </pc:spChg>
        <pc:spChg chg="add mod">
          <ac:chgData name="ΤΡΥΦΩΝ ΤΣΙΑΜΗΣ" userId="2ba9316fae5cb847" providerId="LiveId" clId="{2E60602B-33EC-429C-B3F9-AC8293CC1D25}" dt="2024-06-25T07:10:33.113" v="1573" actId="20577"/>
          <ac:spMkLst>
            <pc:docMk/>
            <pc:sldMk cId="368973647" sldId="269"/>
            <ac:spMk id="5" creationId="{F56CBFC2-0854-FEA4-2406-AF1D2E979BA2}"/>
          </ac:spMkLst>
        </pc:spChg>
      </pc:sldChg>
      <pc:sldChg chg="add del">
        <pc:chgData name="ΤΡΥΦΩΝ ΤΣΙΑΜΗΣ" userId="2ba9316fae5cb847" providerId="LiveId" clId="{2E60602B-33EC-429C-B3F9-AC8293CC1D25}" dt="2024-06-18T07:38:21.230" v="874" actId="2890"/>
        <pc:sldMkLst>
          <pc:docMk/>
          <pc:sldMk cId="846892130" sldId="269"/>
        </pc:sldMkLst>
      </pc:sldChg>
      <pc:sldChg chg="new del">
        <pc:chgData name="ΤΡΥΦΩΝ ΤΣΙΑΜΗΣ" userId="2ba9316fae5cb847" providerId="LiveId" clId="{2E60602B-33EC-429C-B3F9-AC8293CC1D25}" dt="2024-06-19T06:54:42.417" v="981" actId="680"/>
        <pc:sldMkLst>
          <pc:docMk/>
          <pc:sldMk cId="1264128589" sldId="269"/>
        </pc:sldMkLst>
      </pc:sldChg>
      <pc:sldChg chg="new del">
        <pc:chgData name="ΤΡΥΦΩΝ ΤΣΙΑΜΗΣ" userId="2ba9316fae5cb847" providerId="LiveId" clId="{2E60602B-33EC-429C-B3F9-AC8293CC1D25}" dt="2024-06-19T06:52:28.317" v="969" actId="680"/>
        <pc:sldMkLst>
          <pc:docMk/>
          <pc:sldMk cId="1469014486" sldId="269"/>
        </pc:sldMkLst>
      </pc:sldChg>
      <pc:sldChg chg="new del">
        <pc:chgData name="ΤΡΥΦΩΝ ΤΣΙΑΜΗΣ" userId="2ba9316fae5cb847" providerId="LiveId" clId="{2E60602B-33EC-429C-B3F9-AC8293CC1D25}" dt="2024-06-19T08:21:07.386" v="1019" actId="680"/>
        <pc:sldMkLst>
          <pc:docMk/>
          <pc:sldMk cId="2283009255" sldId="269"/>
        </pc:sldMkLst>
      </pc:sldChg>
      <pc:sldChg chg="new del">
        <pc:chgData name="ΤΡΥΦΩΝ ΤΣΙΑΜΗΣ" userId="2ba9316fae5cb847" providerId="LiveId" clId="{2E60602B-33EC-429C-B3F9-AC8293CC1D25}" dt="2024-06-18T07:38:31.717" v="878" actId="680"/>
        <pc:sldMkLst>
          <pc:docMk/>
          <pc:sldMk cId="2299559176" sldId="269"/>
        </pc:sldMkLst>
      </pc:sldChg>
      <pc:sldChg chg="addSp delSp modSp new del mod">
        <pc:chgData name="ΤΡΥΦΩΝ ΤΣΙΑΜΗΣ" userId="2ba9316fae5cb847" providerId="LiveId" clId="{2E60602B-33EC-429C-B3F9-AC8293CC1D25}" dt="2024-06-18T07:41:36.239" v="886" actId="680"/>
        <pc:sldMkLst>
          <pc:docMk/>
          <pc:sldMk cId="2487772171" sldId="269"/>
        </pc:sldMkLst>
        <pc:spChg chg="add del mod">
          <ac:chgData name="ΤΡΥΦΩΝ ΤΣΙΑΜΗΣ" userId="2ba9316fae5cb847" providerId="LiveId" clId="{2E60602B-33EC-429C-B3F9-AC8293CC1D25}" dt="2024-06-18T07:41:34.903" v="885" actId="22"/>
          <ac:spMkLst>
            <pc:docMk/>
            <pc:sldMk cId="2487772171" sldId="269"/>
            <ac:spMk id="3" creationId="{BED3793C-44E5-0E88-D06E-3E77EDE6001D}"/>
          </ac:spMkLst>
        </pc:spChg>
      </pc:sldChg>
      <pc:sldChg chg="addSp modSp new add del mod">
        <pc:chgData name="ΤΡΥΦΩΝ ΤΣΙΑΜΗΣ" userId="2ba9316fae5cb847" providerId="LiveId" clId="{2E60602B-33EC-429C-B3F9-AC8293CC1D25}" dt="2024-06-19T08:21:10.019" v="1021" actId="2696"/>
        <pc:sldMkLst>
          <pc:docMk/>
          <pc:sldMk cId="2763498054" sldId="269"/>
        </pc:sldMkLst>
        <pc:picChg chg="add mod">
          <ac:chgData name="ΤΡΥΦΩΝ ΤΣΙΑΜΗΣ" userId="2ba9316fae5cb847" providerId="LiveId" clId="{2E60602B-33EC-429C-B3F9-AC8293CC1D25}" dt="2024-06-19T06:55:02.605" v="987" actId="14100"/>
          <ac:picMkLst>
            <pc:docMk/>
            <pc:sldMk cId="2763498054" sldId="269"/>
            <ac:picMk id="3" creationId="{D885840C-2E16-4669-E3D4-AD3BC7F6227C}"/>
          </ac:picMkLst>
        </pc:picChg>
      </pc:sldChg>
      <pc:sldChg chg="new del">
        <pc:chgData name="ΤΡΥΦΩΝ ΤΣΙΑΜΗΣ" userId="2ba9316fae5cb847" providerId="LiveId" clId="{2E60602B-33EC-429C-B3F9-AC8293CC1D25}" dt="2024-06-18T07:38:27.544" v="876" actId="680"/>
        <pc:sldMkLst>
          <pc:docMk/>
          <pc:sldMk cId="3104761402" sldId="269"/>
        </pc:sldMkLst>
      </pc:sldChg>
      <pc:sldChg chg="new del">
        <pc:chgData name="ΤΡΥΦΩΝ ΤΣΙΑΜΗΣ" userId="2ba9316fae5cb847" providerId="LiveId" clId="{2E60602B-33EC-429C-B3F9-AC8293CC1D25}" dt="2024-06-19T06:52:50.740" v="971" actId="680"/>
        <pc:sldMkLst>
          <pc:docMk/>
          <pc:sldMk cId="4114710406" sldId="269"/>
        </pc:sldMkLst>
      </pc:sldChg>
      <pc:sldChg chg="addSp delSp modSp new add del mod">
        <pc:chgData name="ΤΡΥΦΩΝ ΤΣΙΑΜΗΣ" userId="2ba9316fae5cb847" providerId="LiveId" clId="{2E60602B-33EC-429C-B3F9-AC8293CC1D25}" dt="2024-06-19T08:21:10.019" v="1021" actId="2696"/>
        <pc:sldMkLst>
          <pc:docMk/>
          <pc:sldMk cId="537384563" sldId="270"/>
        </pc:sldMkLst>
        <pc:picChg chg="add del mod">
          <ac:chgData name="ΤΡΥΦΩΝ ΤΣΙΑΜΗΣ" userId="2ba9316fae5cb847" providerId="LiveId" clId="{2E60602B-33EC-429C-B3F9-AC8293CC1D25}" dt="2024-06-19T06:57:19.457" v="993" actId="478"/>
          <ac:picMkLst>
            <pc:docMk/>
            <pc:sldMk cId="537384563" sldId="270"/>
            <ac:picMk id="3" creationId="{57627B2E-BF26-C3D1-EC0D-4C753839D44F}"/>
          </ac:picMkLst>
        </pc:picChg>
        <pc:picChg chg="add mod">
          <ac:chgData name="ΤΡΥΦΩΝ ΤΣΙΑΜΗΣ" userId="2ba9316fae5cb847" providerId="LiveId" clId="{2E60602B-33EC-429C-B3F9-AC8293CC1D25}" dt="2024-06-19T07:00:21.450" v="1007" actId="14100"/>
          <ac:picMkLst>
            <pc:docMk/>
            <pc:sldMk cId="537384563" sldId="270"/>
            <ac:picMk id="5" creationId="{F07DB19B-B497-1903-82EE-40777C775574}"/>
          </ac:picMkLst>
        </pc:picChg>
      </pc:sldChg>
      <pc:sldChg chg="addSp delSp modSp new mod modAnim">
        <pc:chgData name="ΤΡΥΦΩΝ ΤΣΙΑΜΗΣ" userId="2ba9316fae5cb847" providerId="LiveId" clId="{2E60602B-33EC-429C-B3F9-AC8293CC1D25}" dt="2024-06-19T09:07:49.056" v="1453"/>
        <pc:sldMkLst>
          <pc:docMk/>
          <pc:sldMk cId="2944346110" sldId="270"/>
        </pc:sldMkLst>
        <pc:spChg chg="add del mod">
          <ac:chgData name="ΤΡΥΦΩΝ ΤΣΙΑΜΗΣ" userId="2ba9316fae5cb847" providerId="LiveId" clId="{2E60602B-33EC-429C-B3F9-AC8293CC1D25}" dt="2024-06-19T09:07:29.704" v="1452" actId="478"/>
          <ac:spMkLst>
            <pc:docMk/>
            <pc:sldMk cId="2944346110" sldId="270"/>
            <ac:spMk id="3" creationId="{75D548D2-C44C-30D1-6230-130420B63463}"/>
          </ac:spMkLst>
        </pc:spChg>
        <pc:picChg chg="add mod">
          <ac:chgData name="ΤΡΥΦΩΝ ΤΣΙΑΜΗΣ" userId="2ba9316fae5cb847" providerId="LiveId" clId="{2E60602B-33EC-429C-B3F9-AC8293CC1D25}" dt="2024-06-19T09:07:49.056" v="1453"/>
          <ac:picMkLst>
            <pc:docMk/>
            <pc:sldMk cId="2944346110" sldId="270"/>
            <ac:picMk id="2" creationId="{2A960EC2-E5A0-028A-E8BB-1983AD24866E}"/>
          </ac:picMkLst>
        </pc:picChg>
      </pc:sldChg>
      <pc:sldChg chg="addSp delSp modSp new del mod">
        <pc:chgData name="ΤΡΥΦΩΝ ΤΣΙΑΜΗΣ" userId="2ba9316fae5cb847" providerId="LiveId" clId="{2E60602B-33EC-429C-B3F9-AC8293CC1D25}" dt="2024-06-19T06:54:41.026" v="980" actId="680"/>
        <pc:sldMkLst>
          <pc:docMk/>
          <pc:sldMk cId="3015288122" sldId="270"/>
        </pc:sldMkLst>
        <pc:spChg chg="add del">
          <ac:chgData name="ΤΡΥΦΩΝ ΤΣΙΑΜΗΣ" userId="2ba9316fae5cb847" providerId="LiveId" clId="{2E60602B-33EC-429C-B3F9-AC8293CC1D25}" dt="2024-06-19T06:54:40.277" v="979"/>
          <ac:spMkLst>
            <pc:docMk/>
            <pc:sldMk cId="3015288122" sldId="270"/>
            <ac:spMk id="3" creationId="{26DA4C5F-3AA6-D838-6275-E8AD450C70F0}"/>
          </ac:spMkLst>
        </pc:spChg>
        <pc:picChg chg="add mod">
          <ac:chgData name="ΤΡΥΦΩΝ ΤΣΙΑΜΗΣ" userId="2ba9316fae5cb847" providerId="LiveId" clId="{2E60602B-33EC-429C-B3F9-AC8293CC1D25}" dt="2024-06-19T06:54:40.277" v="979"/>
          <ac:picMkLst>
            <pc:docMk/>
            <pc:sldMk cId="3015288122" sldId="270"/>
            <ac:picMk id="5" creationId="{8EC164B7-8533-1432-A41F-2D67A419091A}"/>
          </ac:picMkLst>
        </pc:picChg>
      </pc:sldChg>
      <pc:sldChg chg="new del">
        <pc:chgData name="ΤΡΥΦΩΝ ΤΣΙΑΜΗΣ" userId="2ba9316fae5cb847" providerId="LiveId" clId="{2E60602B-33EC-429C-B3F9-AC8293CC1D25}" dt="2024-06-25T07:51:37.214" v="2401" actId="680"/>
        <pc:sldMkLst>
          <pc:docMk/>
          <pc:sldMk cId="14752726" sldId="271"/>
        </pc:sldMkLst>
      </pc:sldChg>
      <pc:sldChg chg="new del">
        <pc:chgData name="ΤΡΥΦΩΝ ΤΣΙΑΜΗΣ" userId="2ba9316fae5cb847" providerId="LiveId" clId="{2E60602B-33EC-429C-B3F9-AC8293CC1D25}" dt="2024-06-19T06:54:37.254" v="977" actId="680"/>
        <pc:sldMkLst>
          <pc:docMk/>
          <pc:sldMk cId="168876230" sldId="271"/>
        </pc:sldMkLst>
      </pc:sldChg>
      <pc:sldChg chg="addSp modSp new add del">
        <pc:chgData name="ΤΡΥΦΩΝ ΤΣΙΑΜΗΣ" userId="2ba9316fae5cb847" providerId="LiveId" clId="{2E60602B-33EC-429C-B3F9-AC8293CC1D25}" dt="2024-06-19T08:21:10.019" v="1021" actId="2696"/>
        <pc:sldMkLst>
          <pc:docMk/>
          <pc:sldMk cId="921481505" sldId="271"/>
        </pc:sldMkLst>
        <pc:picChg chg="add mod">
          <ac:chgData name="ΤΡΥΦΩΝ ΤΣΙΑΜΗΣ" userId="2ba9316fae5cb847" providerId="LiveId" clId="{2E60602B-33EC-429C-B3F9-AC8293CC1D25}" dt="2024-06-19T06:58:43.643" v="998"/>
          <ac:picMkLst>
            <pc:docMk/>
            <pc:sldMk cId="921481505" sldId="271"/>
            <ac:picMk id="3" creationId="{DFE2349C-EE09-EB38-E2A5-33673A52E39C}"/>
          </ac:picMkLst>
        </pc:picChg>
      </pc:sldChg>
      <pc:sldChg chg="addSp delSp modSp new mod modClrScheme chgLayout">
        <pc:chgData name="ΤΡΥΦΩΝ ΤΣΙΑΜΗΣ" userId="2ba9316fae5cb847" providerId="LiveId" clId="{2E60602B-33EC-429C-B3F9-AC8293CC1D25}" dt="2024-06-25T07:55:28.739" v="2537" actId="20577"/>
        <pc:sldMkLst>
          <pc:docMk/>
          <pc:sldMk cId="1514342582" sldId="271"/>
        </pc:sldMkLst>
        <pc:spChg chg="mod ord">
          <ac:chgData name="ΤΡΥΦΩΝ ΤΣΙΑΜΗΣ" userId="2ba9316fae5cb847" providerId="LiveId" clId="{2E60602B-33EC-429C-B3F9-AC8293CC1D25}" dt="2024-06-25T07:54:10.952" v="2518" actId="1076"/>
          <ac:spMkLst>
            <pc:docMk/>
            <pc:sldMk cId="1514342582" sldId="271"/>
            <ac:spMk id="2" creationId="{D11EFB37-A203-F824-4679-D3E01E500C44}"/>
          </ac:spMkLst>
        </pc:spChg>
        <pc:spChg chg="del mod">
          <ac:chgData name="ΤΡΥΦΩΝ ΤΣΙΑΜΗΣ" userId="2ba9316fae5cb847" providerId="LiveId" clId="{2E60602B-33EC-429C-B3F9-AC8293CC1D25}" dt="2024-06-25T07:54:04.538" v="2516" actId="700"/>
          <ac:spMkLst>
            <pc:docMk/>
            <pc:sldMk cId="1514342582" sldId="271"/>
            <ac:spMk id="3" creationId="{4F29E3C9-4D10-5322-960C-179ACAB292F0}"/>
          </ac:spMkLst>
        </pc:spChg>
        <pc:spChg chg="add mod">
          <ac:chgData name="ΤΡΥΦΩΝ ΤΣΙΑΜΗΣ" userId="2ba9316fae5cb847" providerId="LiveId" clId="{2E60602B-33EC-429C-B3F9-AC8293CC1D25}" dt="2024-06-25T07:55:28.739" v="2537" actId="20577"/>
          <ac:spMkLst>
            <pc:docMk/>
            <pc:sldMk cId="1514342582" sldId="271"/>
            <ac:spMk id="5" creationId="{8FC489B7-49CB-6638-054C-9841206120AF}"/>
          </ac:spMkLst>
        </pc:spChg>
      </pc:sldChg>
      <pc:sldChg chg="new del">
        <pc:chgData name="ΤΡΥΦΩΝ ΤΣΙΑΜΗΣ" userId="2ba9316fae5cb847" providerId="LiveId" clId="{2E60602B-33EC-429C-B3F9-AC8293CC1D25}" dt="2024-06-25T07:09:40.999" v="1567" actId="680"/>
        <pc:sldMkLst>
          <pc:docMk/>
          <pc:sldMk cId="1517036613" sldId="271"/>
        </pc:sldMkLst>
      </pc:sldChg>
      <pc:sldChg chg="new del">
        <pc:chgData name="ΤΡΥΦΩΝ ΤΣΙΑΜΗΣ" userId="2ba9316fae5cb847" providerId="LiveId" clId="{2E60602B-33EC-429C-B3F9-AC8293CC1D25}" dt="2024-06-25T07:51:28.103" v="2399" actId="680"/>
        <pc:sldMkLst>
          <pc:docMk/>
          <pc:sldMk cId="3831069087" sldId="271"/>
        </pc:sldMkLst>
      </pc:sldChg>
      <pc:sldChg chg="addSp modSp new add del">
        <pc:chgData name="ΤΡΥΦΩΝ ΤΣΙΑΜΗΣ" userId="2ba9316fae5cb847" providerId="LiveId" clId="{2E60602B-33EC-429C-B3F9-AC8293CC1D25}" dt="2024-06-19T08:21:10.019" v="1021" actId="2696"/>
        <pc:sldMkLst>
          <pc:docMk/>
          <pc:sldMk cId="1262413407" sldId="272"/>
        </pc:sldMkLst>
        <pc:picChg chg="add mod">
          <ac:chgData name="ΤΡΥΦΩΝ ΤΣΙΑΜΗΣ" userId="2ba9316fae5cb847" providerId="LiveId" clId="{2E60602B-33EC-429C-B3F9-AC8293CC1D25}" dt="2024-06-19T06:59:29.993" v="1000"/>
          <ac:picMkLst>
            <pc:docMk/>
            <pc:sldMk cId="1262413407" sldId="272"/>
            <ac:picMk id="3" creationId="{88CF4775-27E8-4427-C611-DD5C77FA5A26}"/>
          </ac:picMkLst>
        </pc:picChg>
      </pc:sldChg>
      <pc:sldChg chg="addSp modSp new del">
        <pc:chgData name="ΤΡΥΦΩΝ ΤΣΙΑΜΗΣ" userId="2ba9316fae5cb847" providerId="LiveId" clId="{2E60602B-33EC-429C-B3F9-AC8293CC1D25}" dt="2024-06-19T07:00:01.154" v="1003" actId="680"/>
        <pc:sldMkLst>
          <pc:docMk/>
          <pc:sldMk cId="1363279433" sldId="273"/>
        </pc:sldMkLst>
        <pc:picChg chg="add mod">
          <ac:chgData name="ΤΡΥΦΩΝ ΤΣΙΑΜΗΣ" userId="2ba9316fae5cb847" providerId="LiveId" clId="{2E60602B-33EC-429C-B3F9-AC8293CC1D25}" dt="2024-06-19T06:59:53.901" v="1002"/>
          <ac:picMkLst>
            <pc:docMk/>
            <pc:sldMk cId="1363279433" sldId="273"/>
            <ac:picMk id="3" creationId="{1865468F-534A-6603-3BAF-4974506B964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945128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2271267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BCE9494-805F-4EB9-8A01-DF44FB999364}" type="slidenum">
              <a:rPr lang="el-GR" smtClean="0"/>
              <a:t>‹#›</a:t>
            </a:fld>
            <a:endParaRPr lang="el-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26150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ED466041-A0A5-429E-9803-B10B4B245FC5}" type="datetimeFigureOut">
              <a:rPr lang="el-GR" smtClean="0"/>
              <a:t>3/7/2024</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151077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ED466041-A0A5-429E-9803-B10B4B245FC5}" type="datetimeFigureOut">
              <a:rPr lang="el-GR" smtClean="0"/>
              <a:t>3/7/2024</a:t>
            </a:fld>
            <a:endParaRPr lang="el-GR"/>
          </a:p>
        </p:txBody>
      </p:sp>
      <p:sp>
        <p:nvSpPr>
          <p:cNvPr id="6" name="Footer Placeholder 5"/>
          <p:cNvSpPr>
            <a:spLocks noGrp="1"/>
          </p:cNvSpPr>
          <p:nvPr>
            <p:ph type="ftr" sz="quarter" idx="11"/>
          </p:nvPr>
        </p:nvSpPr>
        <p:spPr/>
        <p:txBody>
          <a:bodyPr/>
          <a:lstStyle/>
          <a:p>
            <a:endParaRPr lang="el-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CE9494-805F-4EB9-8A01-DF44FB999364}" type="slidenum">
              <a:rPr lang="el-GR" smtClean="0"/>
              <a:t>‹#›</a:t>
            </a:fld>
            <a:endParaRPr lang="el-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75199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a:t>Κάντε κλικ για να επεξεργαστείτε τον τίτλο υποδείγματος</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ED466041-A0A5-429E-9803-B10B4B245FC5}" type="datetimeFigureOut">
              <a:rPr lang="el-GR" smtClean="0"/>
              <a:t>3/7/2024</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613442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2999346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51020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2390383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ED466041-A0A5-429E-9803-B10B4B245FC5}" type="datetimeFigureOut">
              <a:rPr lang="el-GR" smtClean="0"/>
              <a:t>3/7/2024</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258451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ED466041-A0A5-429E-9803-B10B4B245FC5}" type="datetimeFigureOut">
              <a:rPr lang="el-GR" smtClean="0"/>
              <a:t>3/7/2024</a:t>
            </a:fld>
            <a:endParaRPr lang="el-GR"/>
          </a:p>
        </p:txBody>
      </p:sp>
      <p:sp>
        <p:nvSpPr>
          <p:cNvPr id="6" name="Footer Placeholder 5"/>
          <p:cNvSpPr>
            <a:spLocks noGrp="1"/>
          </p:cNvSpPr>
          <p:nvPr>
            <p:ph type="ftr" sz="quarter" idx="11"/>
          </p:nvPr>
        </p:nvSpPr>
        <p:spPr/>
        <p:txBody>
          <a:bodyPr/>
          <a:lstStyle/>
          <a:p>
            <a:endParaRPr lang="el-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811445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ED466041-A0A5-429E-9803-B10B4B245FC5}" type="datetimeFigureOut">
              <a:rPr lang="el-GR" smtClean="0"/>
              <a:t>3/7/2024</a:t>
            </a:fld>
            <a:endParaRPr lang="el-GR"/>
          </a:p>
        </p:txBody>
      </p:sp>
      <p:sp>
        <p:nvSpPr>
          <p:cNvPr id="8" name="Footer Placeholder 7"/>
          <p:cNvSpPr>
            <a:spLocks noGrp="1"/>
          </p:cNvSpPr>
          <p:nvPr>
            <p:ph type="ftr" sz="quarter" idx="11"/>
          </p:nvPr>
        </p:nvSpPr>
        <p:spPr/>
        <p:txBody>
          <a:bodyPr/>
          <a:lstStyle/>
          <a:p>
            <a:endParaRPr lang="el-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1413535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ED466041-A0A5-429E-9803-B10B4B245FC5}" type="datetimeFigureOut">
              <a:rPr lang="el-GR" smtClean="0"/>
              <a:t>3/7/2024</a:t>
            </a:fld>
            <a:endParaRPr lang="el-GR"/>
          </a:p>
        </p:txBody>
      </p:sp>
      <p:sp>
        <p:nvSpPr>
          <p:cNvPr id="4" name="Footer Placeholder 3"/>
          <p:cNvSpPr>
            <a:spLocks noGrp="1"/>
          </p:cNvSpPr>
          <p:nvPr>
            <p:ph type="ftr" sz="quarter" idx="11"/>
          </p:nvPr>
        </p:nvSpPr>
        <p:spPr/>
        <p:txBody>
          <a:bodyPr/>
          <a:lstStyle/>
          <a:p>
            <a:endParaRPr lang="el-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719284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466041-A0A5-429E-9803-B10B4B245FC5}" type="datetimeFigureOut">
              <a:rPr lang="el-GR" smtClean="0"/>
              <a:t>3/7/2024</a:t>
            </a:fld>
            <a:endParaRPr lang="el-GR"/>
          </a:p>
        </p:txBody>
      </p:sp>
      <p:sp>
        <p:nvSpPr>
          <p:cNvPr id="3" name="Footer Placeholder 2"/>
          <p:cNvSpPr>
            <a:spLocks noGrp="1"/>
          </p:cNvSpPr>
          <p:nvPr>
            <p:ph type="ftr" sz="quarter" idx="11"/>
          </p:nvPr>
        </p:nvSpPr>
        <p:spPr/>
        <p:txBody>
          <a:bodyPr/>
          <a:lstStyle/>
          <a:p>
            <a:endParaRPr lang="el-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516658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ED466041-A0A5-429E-9803-B10B4B245FC5}" type="datetimeFigureOut">
              <a:rPr lang="el-GR" smtClean="0"/>
              <a:t>3/7/2024</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3019866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ED466041-A0A5-429E-9803-B10B4B245FC5}" type="datetimeFigureOut">
              <a:rPr lang="el-GR" smtClean="0"/>
              <a:t>3/7/2024</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BCE9494-805F-4EB9-8A01-DF44FB999364}" type="slidenum">
              <a:rPr lang="el-GR" smtClean="0"/>
              <a:t>‹#›</a:t>
            </a:fld>
            <a:endParaRPr lang="el-GR"/>
          </a:p>
        </p:txBody>
      </p:sp>
    </p:spTree>
    <p:extLst>
      <p:ext uri="{BB962C8B-B14F-4D97-AF65-F5344CB8AC3E}">
        <p14:creationId xmlns:p14="http://schemas.microsoft.com/office/powerpoint/2010/main" val="875490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D466041-A0A5-429E-9803-B10B4B245FC5}" type="datetimeFigureOut">
              <a:rPr lang="el-GR" smtClean="0"/>
              <a:t>3/7/2024</a:t>
            </a:fld>
            <a:endParaRPr lang="el-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BCE9494-805F-4EB9-8A01-DF44FB999364}" type="slidenum">
              <a:rPr lang="el-GR" smtClean="0"/>
              <a:t>‹#›</a:t>
            </a:fld>
            <a:endParaRPr lang="el-GR"/>
          </a:p>
        </p:txBody>
      </p:sp>
    </p:spTree>
    <p:extLst>
      <p:ext uri="{BB962C8B-B14F-4D97-AF65-F5344CB8AC3E}">
        <p14:creationId xmlns:p14="http://schemas.microsoft.com/office/powerpoint/2010/main" val="1915750998"/>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 id="2147483967" r:id="rId12"/>
    <p:sldLayoutId id="2147483968" r:id="rId13"/>
    <p:sldLayoutId id="2147483969" r:id="rId14"/>
    <p:sldLayoutId id="2147483970" r:id="rId15"/>
    <p:sldLayoutId id="214748397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2938838-E83C-16BF-408F-D8B9DED3A92B}"/>
              </a:ext>
            </a:extLst>
          </p:cNvPr>
          <p:cNvSpPr>
            <a:spLocks noGrp="1"/>
          </p:cNvSpPr>
          <p:nvPr>
            <p:ph type="ctrTitle"/>
          </p:nvPr>
        </p:nvSpPr>
        <p:spPr>
          <a:xfrm>
            <a:off x="1524000" y="1696277"/>
            <a:ext cx="9144000" cy="1813685"/>
          </a:xfrm>
        </p:spPr>
        <p:txBody>
          <a:bodyPr>
            <a:normAutofit/>
          </a:bodyPr>
          <a:lstStyle/>
          <a:p>
            <a:pPr algn="ctr"/>
            <a:r>
              <a:rPr lang="el-GR" dirty="0"/>
              <a:t>Κέντρο Κοινότητας Δήμου Αγράφων</a:t>
            </a:r>
          </a:p>
        </p:txBody>
      </p:sp>
      <p:sp>
        <p:nvSpPr>
          <p:cNvPr id="3" name="Υπότιτλος 2">
            <a:extLst>
              <a:ext uri="{FF2B5EF4-FFF2-40B4-BE49-F238E27FC236}">
                <a16:creationId xmlns:a16="http://schemas.microsoft.com/office/drawing/2014/main" id="{BDD42716-923C-9412-3ADD-365C079BAFA7}"/>
              </a:ext>
            </a:extLst>
          </p:cNvPr>
          <p:cNvSpPr>
            <a:spLocks noGrp="1"/>
          </p:cNvSpPr>
          <p:nvPr>
            <p:ph type="subTitle" idx="1"/>
          </p:nvPr>
        </p:nvSpPr>
        <p:spPr>
          <a:xfrm>
            <a:off x="1524000" y="4292600"/>
            <a:ext cx="9144000" cy="558800"/>
          </a:xfrm>
        </p:spPr>
        <p:txBody>
          <a:bodyPr/>
          <a:lstStyle/>
          <a:p>
            <a:r>
              <a:rPr lang="el-GR" dirty="0"/>
              <a:t>Καρπενήσι, 26 Ιουνίου 2024</a:t>
            </a:r>
          </a:p>
        </p:txBody>
      </p:sp>
      <p:pic>
        <p:nvPicPr>
          <p:cNvPr id="5" name="Εικόνα 4">
            <a:extLst>
              <a:ext uri="{FF2B5EF4-FFF2-40B4-BE49-F238E27FC236}">
                <a16:creationId xmlns:a16="http://schemas.microsoft.com/office/drawing/2014/main" id="{66F0795F-736D-ADEE-E1ED-9DEFC7AE03C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605976" y="5298315"/>
            <a:ext cx="1350010" cy="1029689"/>
          </a:xfrm>
          <a:prstGeom prst="rect">
            <a:avLst/>
          </a:prstGeom>
        </p:spPr>
      </p:pic>
      <p:pic>
        <p:nvPicPr>
          <p:cNvPr id="6" name="Εικόνα 5">
            <a:extLst>
              <a:ext uri="{FF2B5EF4-FFF2-40B4-BE49-F238E27FC236}">
                <a16:creationId xmlns:a16="http://schemas.microsoft.com/office/drawing/2014/main" id="{E4E2386A-8958-DC25-507D-78816A24381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5991" y="5349875"/>
            <a:ext cx="3140766" cy="650348"/>
          </a:xfrm>
          <a:prstGeom prst="rect">
            <a:avLst/>
          </a:prstGeom>
          <a:noFill/>
          <a:ln>
            <a:noFill/>
          </a:ln>
        </p:spPr>
      </p:pic>
      <p:pic>
        <p:nvPicPr>
          <p:cNvPr id="7" name="Εικόνα 6" descr="eu_flag_2colors">
            <a:extLst>
              <a:ext uri="{FF2B5EF4-FFF2-40B4-BE49-F238E27FC236}">
                <a16:creationId xmlns:a16="http://schemas.microsoft.com/office/drawing/2014/main" id="{D72F99D4-8020-45D3-0B16-B4767E3ACF1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5349875"/>
            <a:ext cx="1630017" cy="749035"/>
          </a:xfrm>
          <a:prstGeom prst="rect">
            <a:avLst/>
          </a:prstGeom>
          <a:noFill/>
          <a:ln>
            <a:noFill/>
          </a:ln>
        </p:spPr>
      </p:pic>
      <p:pic>
        <p:nvPicPr>
          <p:cNvPr id="8" name="Εικόνα 7">
            <a:extLst>
              <a:ext uri="{FF2B5EF4-FFF2-40B4-BE49-F238E27FC236}">
                <a16:creationId xmlns:a16="http://schemas.microsoft.com/office/drawing/2014/main" id="{4CBE28B3-690A-B19E-9D28-834C72A37F4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4003" y="126205"/>
            <a:ext cx="2941983" cy="1123950"/>
          </a:xfrm>
          <a:prstGeom prst="rect">
            <a:avLst/>
          </a:prstGeom>
          <a:noFill/>
          <a:ln>
            <a:noFill/>
          </a:ln>
        </p:spPr>
      </p:pic>
    </p:spTree>
    <p:extLst>
      <p:ext uri="{BB962C8B-B14F-4D97-AF65-F5344CB8AC3E}">
        <p14:creationId xmlns:p14="http://schemas.microsoft.com/office/powerpoint/2010/main" val="4274904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1EFB37-A203-F824-4679-D3E01E500C44}"/>
              </a:ext>
            </a:extLst>
          </p:cNvPr>
          <p:cNvSpPr>
            <a:spLocks noGrp="1"/>
          </p:cNvSpPr>
          <p:nvPr>
            <p:ph type="title"/>
          </p:nvPr>
        </p:nvSpPr>
        <p:spPr>
          <a:xfrm>
            <a:off x="1320800" y="243110"/>
            <a:ext cx="10145711" cy="1280890"/>
          </a:xfrm>
        </p:spPr>
        <p:txBody>
          <a:bodyPr>
            <a:normAutofit/>
          </a:bodyPr>
          <a:lstStyle/>
          <a:p>
            <a:r>
              <a:rPr lang="el-GR" sz="2800" u="sng" dirty="0">
                <a:latin typeface="Calibri" panose="020F0502020204030204" pitchFamily="34" charset="0"/>
                <a:cs typeface="Calibri" panose="020F0502020204030204" pitchFamily="34" charset="0"/>
              </a:rPr>
              <a:t>Επιτροπές και ομάδες έργου που συμμετέχει το Κέντρο Κοινότητας</a:t>
            </a:r>
          </a:p>
        </p:txBody>
      </p:sp>
      <p:sp>
        <p:nvSpPr>
          <p:cNvPr id="5" name="TextBox 4">
            <a:extLst>
              <a:ext uri="{FF2B5EF4-FFF2-40B4-BE49-F238E27FC236}">
                <a16:creationId xmlns:a16="http://schemas.microsoft.com/office/drawing/2014/main" id="{8FC489B7-49CB-6638-054C-9841206120AF}"/>
              </a:ext>
            </a:extLst>
          </p:cNvPr>
          <p:cNvSpPr txBox="1"/>
          <p:nvPr/>
        </p:nvSpPr>
        <p:spPr>
          <a:xfrm>
            <a:off x="889000" y="1173193"/>
            <a:ext cx="9893300" cy="3788858"/>
          </a:xfrm>
          <a:prstGeom prst="rect">
            <a:avLst/>
          </a:prstGeom>
          <a:noFill/>
        </p:spPr>
        <p:txBody>
          <a:bodyPr wrap="square">
            <a:spAutoFit/>
          </a:bodyPr>
          <a:lstStyle/>
          <a:p>
            <a:pPr algn="just">
              <a:lnSpc>
                <a:spcPct val="150000"/>
              </a:lnSpc>
            </a:pPr>
            <a:r>
              <a:rPr lang="el-GR" sz="1800" dirty="0">
                <a:effectLst/>
                <a:latin typeface="Calibri" panose="020F0502020204030204" pitchFamily="34" charset="0"/>
                <a:ea typeface="Calibri" panose="020F0502020204030204" pitchFamily="34" charset="0"/>
                <a:cs typeface="Times New Roman" panose="02020603050405020304" pitchFamily="18" charset="0"/>
              </a:rPr>
              <a:t>Τα Κέντρα  Κοινότητας λειτουργούν  ως δομές  συμπληρωματικές  των  Κοινωνικών  Υπηρεσιών  των  Δήμων  και εποπτεύονται από αυτούς.   Στο Δήμο Αγράφων επειδή δεν υπάρχει κοινωνική υπηρεσία, την εποπτεία του Κέντρου ασκεί η αντίστοιχη Δ/</a:t>
            </a:r>
            <a:r>
              <a:rPr lang="el-GR" sz="1800" dirty="0" err="1">
                <a:effectLst/>
                <a:latin typeface="Calibri" panose="020F0502020204030204" pitchFamily="34" charset="0"/>
                <a:ea typeface="Calibri" panose="020F0502020204030204" pitchFamily="34" charset="0"/>
                <a:cs typeface="Times New Roman" panose="02020603050405020304" pitchFamily="18" charset="0"/>
              </a:rPr>
              <a:t>νση</a:t>
            </a:r>
            <a:r>
              <a:rPr lang="el-GR" sz="1800" dirty="0">
                <a:effectLst/>
                <a:latin typeface="Calibri" panose="020F0502020204030204" pitchFamily="34" charset="0"/>
                <a:ea typeface="Calibri" panose="020F0502020204030204" pitchFamily="34" charset="0"/>
                <a:cs typeface="Times New Roman" panose="02020603050405020304" pitchFamily="18" charset="0"/>
              </a:rPr>
              <a:t> του Δήμου Έδρας της Περιφερειακής Ενότητας δηλαδή το τμήμα Κοινωνικής Πολιτικής του Δήμου Καρπενησίου. Σκοπός του Κέντρου Κοινότητας είναι η  παροχή υπηρεσιών κοινωνικής  προστασίας σε  όλους τους πολίτες. Δεδομένης της έλλειψης άλλων υπηρεσιών που να στελεχώνονται από κοινωνικούς λειτουργούς το Κέντρο </a:t>
            </a:r>
            <a:r>
              <a:rPr lang="el-GR" dirty="0">
                <a:latin typeface="Calibri" panose="020F0502020204030204" pitchFamily="34" charset="0"/>
                <a:ea typeface="Calibri" panose="020F0502020204030204" pitchFamily="34" charset="0"/>
                <a:cs typeface="Times New Roman" panose="02020603050405020304" pitchFamily="18" charset="0"/>
              </a:rPr>
              <a:t>Κ</a:t>
            </a:r>
            <a:r>
              <a:rPr lang="el-GR" sz="1800" dirty="0">
                <a:effectLst/>
                <a:latin typeface="Calibri" panose="020F0502020204030204" pitchFamily="34" charset="0"/>
                <a:ea typeface="Calibri" panose="020F0502020204030204" pitchFamily="34" charset="0"/>
                <a:cs typeface="Times New Roman" panose="02020603050405020304" pitchFamily="18" charset="0"/>
              </a:rPr>
              <a:t>οινότητας οφείλει να συμβάλλει στη κάλυψη βασικών αναγκών του δήμου. Για το λόγο αυτό συμμετέχει σε επιτροπές και ομάδες έργου  κοινωνικής προστασίας που διασφαλίζουν τα δικαιώματα των πολιτών που βρίσκονται σε καταστάσεις κρίσης. Επίσης προτείνει τη σύσταση προστατευτικών δικτύων. </a:t>
            </a:r>
          </a:p>
        </p:txBody>
      </p:sp>
    </p:spTree>
    <p:extLst>
      <p:ext uri="{BB962C8B-B14F-4D97-AF65-F5344CB8AC3E}">
        <p14:creationId xmlns:p14="http://schemas.microsoft.com/office/powerpoint/2010/main" val="1514342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A1834C-2353-226A-7DAD-CAC1CC17B684}"/>
              </a:ext>
            </a:extLst>
          </p:cNvPr>
          <p:cNvSpPr txBox="1"/>
          <p:nvPr/>
        </p:nvSpPr>
        <p:spPr>
          <a:xfrm>
            <a:off x="444500" y="483206"/>
            <a:ext cx="10998200" cy="4957832"/>
          </a:xfrm>
          <a:prstGeom prst="rect">
            <a:avLst/>
          </a:prstGeom>
          <a:noFill/>
        </p:spPr>
        <p:txBody>
          <a:bodyPr wrap="square">
            <a:spAutoFit/>
          </a:bodyPr>
          <a:lstStyle/>
          <a:p>
            <a:pPr algn="just">
              <a:lnSpc>
                <a:spcPct val="107000"/>
              </a:lnSpc>
              <a:spcAft>
                <a:spcPts val="800"/>
              </a:spcAft>
            </a:pPr>
            <a:r>
              <a:rPr lang="el-GR" dirty="0">
                <a:latin typeface="Calibri" panose="020F0502020204030204" pitchFamily="34" charset="0"/>
                <a:ea typeface="Calibri" panose="020F0502020204030204" pitchFamily="34" charset="0"/>
                <a:cs typeface="Times New Roman" panose="02020603050405020304" pitchFamily="18" charset="0"/>
              </a:rPr>
              <a:t>Ως εκ τούτου συμμετέχει ενεργά στα παρακάτω:</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Ομάδα έργου για τη σύνταξη ετήσιας έκθεσης του Δήμου Αγράφων για  την παρακολούθηση της εφαρμογής της Σύμβασης των Ηνωμένων Εθνών για τα δικαιώματα των ατόμων με αναπηρία.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Παροχή στοιχείων σχετικά με την καταγραφή αστέγων στον Δήμο Αγράφων.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Μέλη επιτροπής αξιολόγησης αιτήσεων του επιδόματος τέκνου που χορηγεί ο Δήμος.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Μέλη επιτροπής στον Εθνικό </a:t>
            </a:r>
            <a:r>
              <a:rPr lang="el-GR" dirty="0">
                <a:latin typeface="Calibri" panose="020F0502020204030204" pitchFamily="34" charset="0"/>
                <a:ea typeface="Calibri" panose="020F0502020204030204" pitchFamily="34" charset="0"/>
                <a:cs typeface="Times New Roman" panose="02020603050405020304" pitchFamily="18" charset="0"/>
              </a:rPr>
              <a:t>Μ</a:t>
            </a:r>
            <a:r>
              <a:rPr lang="el-GR" sz="1800" dirty="0">
                <a:effectLst/>
                <a:latin typeface="Calibri" panose="020F0502020204030204" pitchFamily="34" charset="0"/>
                <a:ea typeface="Calibri" panose="020F0502020204030204" pitchFamily="34" charset="0"/>
                <a:cs typeface="Times New Roman" panose="02020603050405020304" pitchFamily="18" charset="0"/>
              </a:rPr>
              <a:t>ηχανισμό αναφοράς για την προστασία θυμάτων εμπορίας ανθρώπων.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Μέλη επιτροπής για την επανασύνδεση του ηλεκτρικού ρεύματος. </a:t>
            </a:r>
            <a:endParaRPr lang="el-GR"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Ομάδ</a:t>
            </a:r>
            <a:r>
              <a:rPr lang="el-GR" dirty="0">
                <a:latin typeface="Calibri" panose="020F0502020204030204" pitchFamily="34" charset="0"/>
                <a:ea typeface="Calibri" panose="020F0502020204030204" pitchFamily="34" charset="0"/>
                <a:cs typeface="Times New Roman" panose="02020603050405020304" pitchFamily="18" charset="0"/>
              </a:rPr>
              <a:t>α έργου στο </a:t>
            </a:r>
            <a:r>
              <a:rPr lang="el-GR" sz="1800" dirty="0">
                <a:effectLst/>
                <a:latin typeface="Calibri" panose="020F0502020204030204" pitchFamily="34" charset="0"/>
                <a:ea typeface="Calibri" panose="020F0502020204030204" pitchFamily="34" charset="0"/>
                <a:cs typeface="Times New Roman" panose="02020603050405020304" pitchFamily="18" charset="0"/>
              </a:rPr>
              <a:t>Εθνικό σχέδιο δράσης της Ευρωπαϊκής εγγύησης για τα παιδιά (</a:t>
            </a:r>
            <a:r>
              <a:rPr lang="en-US" sz="1800" dirty="0">
                <a:effectLst/>
                <a:latin typeface="Calibri" panose="020F0502020204030204" pitchFamily="34" charset="0"/>
                <a:ea typeface="Calibri" panose="020F0502020204030204" pitchFamily="34" charset="0"/>
                <a:cs typeface="Times New Roman" panose="02020603050405020304" pitchFamily="18" charset="0"/>
              </a:rPr>
              <a:t>child guarantee</a:t>
            </a:r>
            <a:r>
              <a:rPr lang="el-GR"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Μέλη επιτροπής για την </a:t>
            </a:r>
            <a:r>
              <a:rPr lang="el-GR" dirty="0">
                <a:latin typeface="Calibri" panose="020F0502020204030204" pitchFamily="34" charset="0"/>
                <a:ea typeface="Calibri" panose="020F0502020204030204" pitchFamily="34" charset="0"/>
                <a:cs typeface="Times New Roman" panose="02020603050405020304" pitchFamily="18" charset="0"/>
              </a:rPr>
              <a:t>υ</a:t>
            </a:r>
            <a:r>
              <a:rPr lang="el-GR" sz="1800" dirty="0">
                <a:effectLst/>
                <a:latin typeface="Calibri" panose="020F0502020204030204" pitchFamily="34" charset="0"/>
                <a:ea typeface="Calibri" panose="020F0502020204030204" pitchFamily="34" charset="0"/>
                <a:cs typeface="Times New Roman" panose="02020603050405020304" pitchFamily="18" charset="0"/>
              </a:rPr>
              <a:t>ποστήριξη και προστασία των θυμάτων της εγκληματικότητας (Ν.4478/2017).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Πρόταση για τη λειτουργία γευμάτων «Αγάπης» στο Δήμο.</a:t>
            </a:r>
          </a:p>
          <a:p>
            <a:pPr marL="34290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Πρ</a:t>
            </a:r>
            <a:r>
              <a:rPr lang="el-GR" dirty="0">
                <a:latin typeface="Calibri" panose="020F0502020204030204" pitchFamily="34" charset="0"/>
                <a:ea typeface="Calibri" panose="020F0502020204030204" pitchFamily="34" charset="0"/>
                <a:cs typeface="Times New Roman" panose="02020603050405020304" pitchFamily="18" charset="0"/>
              </a:rPr>
              <a:t>όταση</a:t>
            </a:r>
            <a:r>
              <a:rPr lang="el-GR" sz="1800" dirty="0">
                <a:effectLst/>
                <a:latin typeface="Calibri" panose="020F0502020204030204" pitchFamily="34" charset="0"/>
                <a:ea typeface="Calibri" panose="020F0502020204030204" pitchFamily="34" charset="0"/>
                <a:cs typeface="Times New Roman" panose="02020603050405020304" pitchFamily="18" charset="0"/>
              </a:rPr>
              <a:t> για την ανάγκη δημιουργίας δομής φιλοξενίας ηλικιωμένων και ατόμων με αναπηρία.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Πρόταση για τη δημιουργία προγράμματος ενίσχυσης των φοιτητών σε διατροφικά είδη που διαβιούν σε συνθήκες φτώχειας με την ονομασία «Σε έχω Έννοια».</a:t>
            </a:r>
          </a:p>
        </p:txBody>
      </p:sp>
    </p:spTree>
    <p:extLst>
      <p:ext uri="{BB962C8B-B14F-4D97-AF65-F5344CB8AC3E}">
        <p14:creationId xmlns:p14="http://schemas.microsoft.com/office/powerpoint/2010/main" val="3263896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E493D71-D6B0-E8EB-8409-F9FA9D37BDAD}"/>
              </a:ext>
            </a:extLst>
          </p:cNvPr>
          <p:cNvSpPr>
            <a:spLocks noGrp="1"/>
          </p:cNvSpPr>
          <p:nvPr>
            <p:ph type="title"/>
          </p:nvPr>
        </p:nvSpPr>
        <p:spPr>
          <a:xfrm>
            <a:off x="838200" y="149225"/>
            <a:ext cx="10515600" cy="1325563"/>
          </a:xfrm>
        </p:spPr>
        <p:txBody>
          <a:bodyPr>
            <a:normAutofit/>
          </a:bodyPr>
          <a:lstStyle/>
          <a:p>
            <a:r>
              <a:rPr lang="el-GR" sz="2400" u="sng" dirty="0">
                <a:effectLst/>
                <a:latin typeface="Calibri" panose="020F0502020204030204" pitchFamily="34" charset="0"/>
                <a:ea typeface="Calibri" panose="020F0502020204030204" pitchFamily="34" charset="0"/>
                <a:cs typeface="Times New Roman" panose="02020603050405020304" pitchFamily="18" charset="0"/>
              </a:rPr>
              <a:t>Δράσεις του Κέντρου Κοινότητας </a:t>
            </a:r>
            <a:endParaRPr lang="el-GR" sz="2400" dirty="0"/>
          </a:p>
        </p:txBody>
      </p:sp>
      <p:sp>
        <p:nvSpPr>
          <p:cNvPr id="3" name="Θέση περιεχομένου 2">
            <a:extLst>
              <a:ext uri="{FF2B5EF4-FFF2-40B4-BE49-F238E27FC236}">
                <a16:creationId xmlns:a16="http://schemas.microsoft.com/office/drawing/2014/main" id="{8EF4233F-95BF-571E-1CE2-B86623A9C97F}"/>
              </a:ext>
            </a:extLst>
          </p:cNvPr>
          <p:cNvSpPr>
            <a:spLocks noGrp="1"/>
          </p:cNvSpPr>
          <p:nvPr>
            <p:ph idx="1"/>
          </p:nvPr>
        </p:nvSpPr>
        <p:spPr>
          <a:xfrm>
            <a:off x="723900" y="1474788"/>
            <a:ext cx="10515600" cy="4608512"/>
          </a:xfrm>
        </p:spPr>
        <p:txBody>
          <a:bodyPr>
            <a:normAutofit/>
          </a:bodyPr>
          <a:lstStyle/>
          <a:p>
            <a:pPr marL="0" indent="0" algn="just">
              <a:lnSpc>
                <a:spcPct val="115000"/>
              </a:lnSpc>
              <a:spcAft>
                <a:spcPts val="1000"/>
              </a:spcAft>
              <a:buNone/>
            </a:pPr>
            <a:r>
              <a:rPr lang="el-GR" sz="1800" dirty="0">
                <a:effectLst/>
                <a:latin typeface="Calibri" panose="020F0502020204030204" pitchFamily="34" charset="0"/>
                <a:ea typeface="Calibri" panose="020F0502020204030204" pitchFamily="34" charset="0"/>
                <a:cs typeface="Times New Roman" panose="02020603050405020304" pitchFamily="18" charset="0"/>
              </a:rPr>
              <a:t>Στα πλαίσια της λειτουργίας του Κέντρου Κοινότητας πραγματοποιούνται δράσεις ευαισθητοποίησης και ενημέρωσης των πολιτών.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Κάθε χρόνο σε συνεργασία με το σύλλογο Ευρυτάνων Αμερικής «Το Βελούχι» αγοράζονται ήδη πρώτης ανάγκης από τα τοπικά καταστήματα και διανέμονται σε διαφορετική ομάδα στόχου κάθε φορά (οικογένειες με ανήλικα, ηλικιωμένοι με χαμηλά εισοδήματα, άτομα με αναπηρίες και άνεργοι).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Ομιλία στο Δημοτικό Σχολείο Βαλαώρας με θέμα «Τεχνικές επικοινωνίας για την διαχείριση και επίλυση συγκρούσεων στις διαπροσωπικές σχέσεις».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Ομιλία στο Ραπτόπουλο με θέμα «Ανθρώπινες σχέσεις και τρόποι διαχείρισης επίλυσης των προβλημάτων τους» ανοιχτή στο γενικό πληθυσμό.</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Διαδικτυακή ομιλία  σε συνεργασία με το Συμβουλευτικό Κέντρο του ΚΕΘΙ Λαμίας  με θέμα: «Αναγνωρίζοντας την έμφυλη βία- Υποστήριξη και ενδυνάμωση των γυναικών». </a:t>
            </a:r>
          </a:p>
          <a:p>
            <a:pPr marL="0" indent="0">
              <a:buNone/>
            </a:pPr>
            <a:endParaRPr lang="el-GR" dirty="0"/>
          </a:p>
        </p:txBody>
      </p:sp>
    </p:spTree>
    <p:extLst>
      <p:ext uri="{BB962C8B-B14F-4D97-AF65-F5344CB8AC3E}">
        <p14:creationId xmlns:p14="http://schemas.microsoft.com/office/powerpoint/2010/main" val="2525771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26DB7E-F0D4-EB3B-57E4-57AA1AB7EDD3}"/>
              </a:ext>
            </a:extLst>
          </p:cNvPr>
          <p:cNvSpPr txBox="1"/>
          <p:nvPr/>
        </p:nvSpPr>
        <p:spPr>
          <a:xfrm>
            <a:off x="317500" y="342900"/>
            <a:ext cx="11518900" cy="6337056"/>
          </a:xfrm>
          <a:prstGeom prst="rect">
            <a:avLst/>
          </a:prstGeom>
          <a:noFill/>
        </p:spPr>
        <p:txBody>
          <a:bodyPr wrap="square">
            <a:spAutoFit/>
          </a:bodyPr>
          <a:lstStyle/>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Διαδικτυακή ομιλία  σε συνεργασία με την εταιρεία Κοινωνικής Ψυχιατρικής Π. Σακελλαρόπουλος, : Ψυχοεκπαίδευση με θέμα: «Άγχος &amp; Φροντίδα Εαυτού» από το Πρόγραμμα Ψυχολογικής Υποστήριξης για την αντιμετώπιση των επιπτώσεων της πανδημίας  «ΚΑΝΕΝΑΣ ΜΟΝΟΣ ΣΤΗΝ ΠΑΝΔΗΜΙΑ».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Κάλεσμα του  ΚΕΘΕΑ ΕΞΟΔΟΣ κινητή μονάδα Λαμίας στο Κερασοχώρι για χαρτογράφηση των αναγκών  και ενημέρωση των πολιτών σε σχέση  με τις εξαρτήσεις από παράνομες ουσίες, αλκοόλ και τυχερά παιχνίδια.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Διοργάνωση επιμορφωτικής επίσκεψης του δημοτικού σχολείο Δυτικής Φραγκίστας στο ίδρυμα Καφαντάρη.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Συνδιοργάνωση με το ΚΕΔΑΣΥ Ευρυτανίας, ομιλία στο Γυμνάσιο Λύκειο Ραπτοπούλου με θέμα «Η εφηβεία».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Συμμετοχή στην Ημερίδα που διοργάνωσε στο Γυμνάσιο Λύκειο Ραπτοπούλου ο σύλλογος ατόμων με αναπηρία Ν. Ευρυτανίας : «Η Αναπηρία σήμερα».</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Συμμετοχή στην δράση ευαισθητοποίησης του κοινού για την πρόληψη του Καρκίνου, εκδήλωση στη πλατεία Ραπτοπούλου από το σύλλογο καρκινοπαθών Ν. Ευρυτανίας «Αγώνας Ζωής».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Συμμετοχή στη  δράση Προληπτικής Ιατρικής που υλοποιεί ο ΟΠΑΠ και «Το Χαμόγελο του Παιδιού» σε συνεργασία με το Δήμο Αγράφων και το Γενικό Νοσοκομείο Παίδων Πεντέλης στη πλατεία του Ραπτοπούλου.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Διασύνδεση με το «Χαμόγελο του Παιδιού» Παράρτημα Πάτρας για την ενίσχυση σε διατροφικά είδη οικογενειών που αντιμετωπίζουν οικονομικά προβλήματα.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Συγκέντρωση  σε είδη διατροφής για τους πολίτες της Τουρκίας που δοκιμάστηκαν από τον μεγάλο σεισμό. </a:t>
            </a:r>
          </a:p>
          <a:p>
            <a:pPr marL="342900" lvl="0" indent="-342900" algn="just">
              <a:lnSpc>
                <a:spcPct val="107000"/>
              </a:lnSpc>
              <a:spcAft>
                <a:spcPts val="800"/>
              </a:spcAft>
              <a:buFont typeface="Wingdings" panose="05000000000000000000" pitchFamily="2"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 Κανένας μόνος του απέναντι στην πανδημία του κορονοϊού». Υποστήριξη γραμμής  έκτακτης ανάγκης για τους συμπολίτες  που ανήκουν σε ευπαθείς ομάδες και στερούνται προστατευτικού περιβάλλοντος. </a:t>
            </a:r>
          </a:p>
        </p:txBody>
      </p:sp>
    </p:spTree>
    <p:extLst>
      <p:ext uri="{BB962C8B-B14F-4D97-AF65-F5344CB8AC3E}">
        <p14:creationId xmlns:p14="http://schemas.microsoft.com/office/powerpoint/2010/main" val="172536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56CBFC2-0854-FEA4-2406-AF1D2E979BA2}"/>
              </a:ext>
            </a:extLst>
          </p:cNvPr>
          <p:cNvSpPr txBox="1"/>
          <p:nvPr/>
        </p:nvSpPr>
        <p:spPr>
          <a:xfrm>
            <a:off x="1905000" y="749300"/>
            <a:ext cx="7797800" cy="4278094"/>
          </a:xfrm>
          <a:prstGeom prst="rect">
            <a:avLst/>
          </a:prstGeom>
          <a:noFill/>
        </p:spPr>
        <p:txBody>
          <a:bodyPr wrap="square">
            <a:spAutoFit/>
          </a:bodyPr>
          <a:lstStyle/>
          <a:p>
            <a:pPr algn="ctr"/>
            <a:endParaRPr lang="el-GR" sz="2400" dirty="0">
              <a:latin typeface="Calibri" panose="020F0502020204030204" pitchFamily="34" charset="0"/>
              <a:cs typeface="Calibri" panose="020F0502020204030204" pitchFamily="34" charset="0"/>
            </a:endParaRPr>
          </a:p>
          <a:p>
            <a:pPr algn="r"/>
            <a:r>
              <a:rPr lang="el-GR" dirty="0">
                <a:latin typeface="Calibri" panose="020F0502020204030204" pitchFamily="34" charset="0"/>
                <a:cs typeface="Calibri" panose="020F0502020204030204" pitchFamily="34" charset="0"/>
              </a:rPr>
              <a:t>Μα πιο πολύ να αγαπάς τους ανθρώπους...</a:t>
            </a:r>
          </a:p>
          <a:p>
            <a:pPr algn="ctr"/>
            <a:endParaRPr lang="el-GR" sz="2400" dirty="0">
              <a:latin typeface="Calibri" panose="020F0502020204030204" pitchFamily="34" charset="0"/>
              <a:cs typeface="Calibri" panose="020F0502020204030204" pitchFamily="34" charset="0"/>
            </a:endParaRPr>
          </a:p>
          <a:p>
            <a:pPr algn="ctr"/>
            <a:endParaRPr lang="el-GR" sz="2400" dirty="0">
              <a:latin typeface="Calibri" panose="020F0502020204030204" pitchFamily="34" charset="0"/>
              <a:cs typeface="Calibri" panose="020F0502020204030204" pitchFamily="34" charset="0"/>
            </a:endParaRPr>
          </a:p>
          <a:p>
            <a:pPr algn="ctr"/>
            <a:endParaRPr lang="el-GR" sz="2400" dirty="0">
              <a:latin typeface="Calibri" panose="020F0502020204030204" pitchFamily="34" charset="0"/>
              <a:cs typeface="Calibri" panose="020F0502020204030204" pitchFamily="34" charset="0"/>
            </a:endParaRPr>
          </a:p>
          <a:p>
            <a:pPr algn="ctr"/>
            <a:endParaRPr lang="el-GR" sz="2400" dirty="0">
              <a:latin typeface="Calibri" panose="020F0502020204030204" pitchFamily="34" charset="0"/>
              <a:cs typeface="Calibri" panose="020F0502020204030204" pitchFamily="34" charset="0"/>
            </a:endParaRPr>
          </a:p>
          <a:p>
            <a:pPr algn="ctr"/>
            <a:endParaRPr lang="el-GR" sz="2400" dirty="0">
              <a:latin typeface="Calibri" panose="020F0502020204030204" pitchFamily="34" charset="0"/>
              <a:cs typeface="Calibri" panose="020F0502020204030204" pitchFamily="34" charset="0"/>
            </a:endParaRPr>
          </a:p>
          <a:p>
            <a:pPr algn="ctr"/>
            <a:r>
              <a:rPr lang="el-GR" sz="2800" dirty="0">
                <a:latin typeface="Calibri" panose="020F0502020204030204" pitchFamily="34" charset="0"/>
                <a:cs typeface="Calibri" panose="020F0502020204030204" pitchFamily="34" charset="0"/>
              </a:rPr>
              <a:t>ΕΥΧΑΡΙΣΤΟΥΜΕ ΠΟΛΥ</a:t>
            </a:r>
          </a:p>
          <a:p>
            <a:pPr algn="ctr"/>
            <a:endParaRPr lang="el-GR" sz="2800" dirty="0">
              <a:latin typeface="Calibri" panose="020F0502020204030204" pitchFamily="34" charset="0"/>
              <a:cs typeface="Calibri" panose="020F0502020204030204" pitchFamily="34" charset="0"/>
            </a:endParaRPr>
          </a:p>
          <a:p>
            <a:pPr algn="ctr"/>
            <a:r>
              <a:rPr lang="el-GR" sz="2400" dirty="0">
                <a:latin typeface="Calibri" panose="020F0502020204030204" pitchFamily="34" charset="0"/>
                <a:cs typeface="Calibri" panose="020F0502020204030204" pitchFamily="34" charset="0"/>
              </a:rPr>
              <a:t>Ντουφεκιά Χρυσούλα, Κοινωνική Λειτουργός</a:t>
            </a:r>
          </a:p>
          <a:p>
            <a:pPr algn="ctr"/>
            <a:r>
              <a:rPr lang="el-GR" sz="2400" dirty="0">
                <a:latin typeface="Calibri" panose="020F0502020204030204" pitchFamily="34" charset="0"/>
                <a:cs typeface="Calibri" panose="020F0502020204030204" pitchFamily="34" charset="0"/>
              </a:rPr>
              <a:t>Τσιάμης Τρύφων, Κοινωνικός Λειτουργός</a:t>
            </a:r>
          </a:p>
        </p:txBody>
      </p:sp>
    </p:spTree>
    <p:extLst>
      <p:ext uri="{BB962C8B-B14F-4D97-AF65-F5344CB8AC3E}">
        <p14:creationId xmlns:p14="http://schemas.microsoft.com/office/powerpoint/2010/main" val="368973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E57FAF-7EF7-FEFC-E7AB-01D4FF537300}"/>
              </a:ext>
            </a:extLst>
          </p:cNvPr>
          <p:cNvSpPr>
            <a:spLocks noGrp="1"/>
          </p:cNvSpPr>
          <p:nvPr>
            <p:ph type="title"/>
          </p:nvPr>
        </p:nvSpPr>
        <p:spPr>
          <a:xfrm>
            <a:off x="838200" y="365125"/>
            <a:ext cx="10515600" cy="1146175"/>
          </a:xfrm>
        </p:spPr>
        <p:txBody>
          <a:bodyPr>
            <a:normAutofit/>
          </a:bodyPr>
          <a:lstStyle/>
          <a:p>
            <a:r>
              <a:rPr lang="el-GR" sz="2400" u="sng" dirty="0">
                <a:effectLst/>
                <a:latin typeface="Calibri" panose="020F0502020204030204" pitchFamily="34" charset="0"/>
                <a:ea typeface="Calibri" panose="020F0502020204030204" pitchFamily="34" charset="0"/>
                <a:cs typeface="Times New Roman" panose="02020603050405020304" pitchFamily="18" charset="0"/>
              </a:rPr>
              <a:t>Τι είναι τα Κέντρα Κοινότητας</a:t>
            </a:r>
            <a:r>
              <a:rPr lang="el-GR" sz="1800" dirty="0">
                <a:effectLst/>
                <a:latin typeface="Calibri" panose="020F0502020204030204" pitchFamily="34" charset="0"/>
                <a:ea typeface="Calibri" panose="020F0502020204030204" pitchFamily="34" charset="0"/>
                <a:cs typeface="Times New Roman" panose="02020603050405020304" pitchFamily="18" charset="0"/>
              </a:rPr>
              <a:t/>
            </a:r>
            <a:br>
              <a:rPr lang="el-GR" sz="1800" dirty="0">
                <a:effectLst/>
                <a:latin typeface="Calibri" panose="020F0502020204030204" pitchFamily="34" charset="0"/>
                <a:ea typeface="Calibri" panose="020F0502020204030204" pitchFamily="34" charset="0"/>
                <a:cs typeface="Times New Roman" panose="02020603050405020304" pitchFamily="18" charset="0"/>
              </a:rPr>
            </a:br>
            <a:endParaRPr lang="el-GR" sz="2000" dirty="0">
              <a:latin typeface="+mn-lt"/>
            </a:endParaRPr>
          </a:p>
        </p:txBody>
      </p:sp>
      <p:sp>
        <p:nvSpPr>
          <p:cNvPr id="3" name="Θέση περιεχομένου 2">
            <a:extLst>
              <a:ext uri="{FF2B5EF4-FFF2-40B4-BE49-F238E27FC236}">
                <a16:creationId xmlns:a16="http://schemas.microsoft.com/office/drawing/2014/main" id="{88D18D8E-CCE9-D25F-1872-3988D9EF3D49}"/>
              </a:ext>
            </a:extLst>
          </p:cNvPr>
          <p:cNvSpPr>
            <a:spLocks noGrp="1"/>
          </p:cNvSpPr>
          <p:nvPr>
            <p:ph idx="1"/>
          </p:nvPr>
        </p:nvSpPr>
        <p:spPr>
          <a:xfrm>
            <a:off x="838200" y="1511300"/>
            <a:ext cx="10515600" cy="4665663"/>
          </a:xfrm>
        </p:spPr>
        <p:txBody>
          <a:bodyPr/>
          <a:lstStyle/>
          <a:p>
            <a:pPr marL="0" indent="0" algn="just">
              <a:lnSpc>
                <a:spcPct val="200000"/>
              </a:lnSpc>
              <a:buNone/>
            </a:pPr>
            <a:r>
              <a:rPr lang="el-GR" sz="1800" dirty="0">
                <a:effectLst/>
                <a:latin typeface="Calibri" panose="020F0502020204030204" pitchFamily="34" charset="0"/>
                <a:ea typeface="Calibri" panose="020F0502020204030204" pitchFamily="34" charset="0"/>
                <a:cs typeface="Times New Roman" panose="02020603050405020304" pitchFamily="18" charset="0"/>
              </a:rPr>
              <a:t>Τα Κέντρα Κοινότητας είναι δομές που σχεδιάστηκαν από το Υπουργείο Εργασίας, Κοινωνικής Ασφάλισης και Κοινωνικής Αλληλεγγύης. Ιδρύθηκαν σε δήμους και χρηματοδοτήθηκαν αρχικά από το ΕΣΠΑ 2014- 2020 και συνεχίζουν να χρηματοδοτούνται από το ΕΣΠΑ 2021-2027.  Τα Κέντρα Κοινότητας είναι το πρώτο σημείο επαφής του πολίτη με την Κοινωνική υπηρεσία του κάθε δήμου. Από εκεί ο πολίτης ενημερώνεται για όλα τα επιδόματα που δικαιούται, όλους τους φορείς, υπηρεσίες και προγράμματα που του παρέχουν κοινωνική φροντίδα οποιαδήποτε μορφής, σε επίπεδο δήμου, περιφέρειας ή επικράτειας. </a:t>
            </a:r>
          </a:p>
          <a:p>
            <a:pPr marL="0" indent="0">
              <a:buNone/>
            </a:pPr>
            <a:endParaRPr lang="el-GR" dirty="0"/>
          </a:p>
        </p:txBody>
      </p:sp>
    </p:spTree>
    <p:extLst>
      <p:ext uri="{BB962C8B-B14F-4D97-AF65-F5344CB8AC3E}">
        <p14:creationId xmlns:p14="http://schemas.microsoft.com/office/powerpoint/2010/main" val="2329545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286B9C8-58E0-B08D-DEB6-9A9F763D0928}"/>
              </a:ext>
            </a:extLst>
          </p:cNvPr>
          <p:cNvSpPr>
            <a:spLocks noGrp="1"/>
          </p:cNvSpPr>
          <p:nvPr>
            <p:ph type="title"/>
          </p:nvPr>
        </p:nvSpPr>
        <p:spPr>
          <a:xfrm>
            <a:off x="1193801" y="624110"/>
            <a:ext cx="10310812" cy="1280890"/>
          </a:xfrm>
        </p:spPr>
        <p:txBody>
          <a:bodyPr>
            <a:normAutofit/>
          </a:bodyPr>
          <a:lstStyle/>
          <a:p>
            <a:r>
              <a:rPr lang="el-GR" sz="2400" u="sng" dirty="0">
                <a:effectLst/>
                <a:latin typeface="Calibri" panose="020F0502020204030204" pitchFamily="34" charset="0"/>
                <a:ea typeface="Calibri" panose="020F0502020204030204" pitchFamily="34" charset="0"/>
                <a:cs typeface="Times New Roman" panose="02020603050405020304" pitchFamily="18" charset="0"/>
              </a:rPr>
              <a:t>Η δομή του Κέντρου Κοινότητας του Δήμου Αγράφων</a:t>
            </a:r>
            <a:endParaRPr lang="el-GR" sz="2400" u="sng" dirty="0"/>
          </a:p>
        </p:txBody>
      </p:sp>
      <p:sp>
        <p:nvSpPr>
          <p:cNvPr id="3" name="Θέση περιεχομένου 2">
            <a:extLst>
              <a:ext uri="{FF2B5EF4-FFF2-40B4-BE49-F238E27FC236}">
                <a16:creationId xmlns:a16="http://schemas.microsoft.com/office/drawing/2014/main" id="{F90A833E-D9F2-8A7A-C74B-25F49373B1CD}"/>
              </a:ext>
            </a:extLst>
          </p:cNvPr>
          <p:cNvSpPr>
            <a:spLocks noGrp="1"/>
          </p:cNvSpPr>
          <p:nvPr>
            <p:ph idx="1"/>
          </p:nvPr>
        </p:nvSpPr>
        <p:spPr>
          <a:xfrm>
            <a:off x="838200" y="1295400"/>
            <a:ext cx="10515600" cy="5197475"/>
          </a:xfrm>
        </p:spPr>
        <p:txBody>
          <a:bodyPr>
            <a:noAutofit/>
          </a:bodyPr>
          <a:lstStyle/>
          <a:p>
            <a:pPr algn="just">
              <a:lnSpc>
                <a:spcPct val="150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Το Κέντρο Κοινότητας του Δήμου Αγράφων βρίσκεται στη Δυτική Φραγκίστα στο δημοτικό κτήριο και στελεχώνεται από δύο ΤΕ κοινωνικούς λειτουργούς και  μια ΔΕ διοικητικό υπάλληλο. Στο Κέντρο Κοινότητας του δήμου μας απευθύνονται όλοι οι πολίτες της περιοχής οι οποίοι αντιμετωπίζουν κάποιο κοινωνικό  πρόβλημα οι ίδιοι ή μέλη της οικογενείας τους όπως είναι η ανεργία, προβλήματα διαβίωσης λόγω αναπηρίας ή γήρατος, κοινωνικό αποκλεισμό, ενδοοικογενειακή βία, παραβατικότητα, παραμέληση  κ.α.</a:t>
            </a:r>
          </a:p>
          <a:p>
            <a:pPr algn="just">
              <a:lnSpc>
                <a:spcPct val="150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Επιπλέον παρέχει πληροφορίες για υπηρεσίες κοινωνικής προστασίας, συνεργάζεται με άλλους φορείς και υπηρεσίες, εκτελεί εισαγγελικές παραγγελίες</a:t>
            </a:r>
            <a:r>
              <a:rPr lang="el-GR" dirty="0">
                <a:latin typeface="Calibri" panose="020F0502020204030204" pitchFamily="34" charset="0"/>
                <a:ea typeface="Calibri" panose="020F0502020204030204" pitchFamily="34" charset="0"/>
                <a:cs typeface="Times New Roman" panose="02020603050405020304" pitchFamily="18" charset="0"/>
              </a:rPr>
              <a:t>, συντάσσει κοινωνικές εκθέσεις για περιπτώσεις πολιτών που αιτούνται οικονομική ενίσχυση από τον Δήμο </a:t>
            </a:r>
            <a:r>
              <a:rPr lang="el-GR" sz="1800" dirty="0">
                <a:effectLst/>
                <a:latin typeface="Calibri" panose="020F0502020204030204" pitchFamily="34" charset="0"/>
                <a:ea typeface="Calibri" panose="020F0502020204030204" pitchFamily="34" charset="0"/>
                <a:cs typeface="Times New Roman" panose="02020603050405020304" pitchFamily="18" charset="0"/>
              </a:rPr>
              <a:t>και δέχεται το σύνολο των δικαιολογητικών που απαιτούνται για να υποβάλλονται αιτήσεις στα εξής επιδόματα: Ελάχιστο Εγγυημένο Εισόδημα, Επίδομα Κοινωνικής Αλληλεγγύης Ανασφάλιστων Υπερηλίκων, Επίδομα Γέννησης,  Επίδομα Στέγασης, Αναπηρικά &amp; προνοιακά επιδόματα. </a:t>
            </a:r>
          </a:p>
          <a:p>
            <a:pPr marL="0" indent="0">
              <a:buNone/>
            </a:pPr>
            <a:endParaRPr lang="el-GR" sz="1800" dirty="0"/>
          </a:p>
        </p:txBody>
      </p:sp>
    </p:spTree>
    <p:extLst>
      <p:ext uri="{BB962C8B-B14F-4D97-AF65-F5344CB8AC3E}">
        <p14:creationId xmlns:p14="http://schemas.microsoft.com/office/powerpoint/2010/main" val="2658503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C48527CB-E672-CD8B-28C1-BCD19C0FF956}"/>
              </a:ext>
            </a:extLst>
          </p:cNvPr>
          <p:cNvSpPr>
            <a:spLocks noGrp="1"/>
          </p:cNvSpPr>
          <p:nvPr>
            <p:ph idx="4294967295"/>
          </p:nvPr>
        </p:nvSpPr>
        <p:spPr>
          <a:xfrm>
            <a:off x="0" y="774700"/>
            <a:ext cx="10756900" cy="5402263"/>
          </a:xfrm>
        </p:spPr>
        <p:txBody>
          <a:bodyPr/>
          <a:lstStyle/>
          <a:p>
            <a:pPr algn="just">
              <a:lnSpc>
                <a:spcPct val="150000"/>
              </a:lnSpc>
              <a:spcAft>
                <a:spcPts val="1000"/>
              </a:spcAft>
            </a:pPr>
            <a:r>
              <a:rPr lang="el-GR" sz="2000" dirty="0">
                <a:effectLst/>
                <a:latin typeface="Calibri" panose="020F0502020204030204" pitchFamily="34" charset="0"/>
                <a:ea typeface="Calibri" panose="020F0502020204030204" pitchFamily="34" charset="0"/>
                <a:cs typeface="Times New Roman" panose="02020603050405020304" pitchFamily="18" charset="0"/>
              </a:rPr>
              <a:t>Το Κέντρο Κοινότητας Δήμου Αγράφων άρχισε τη λειτουργία του το Σεπτέμβριο 2017 ενταγμένο στην προγραμματική περίοδο 2014-2020 με προϋπολογισμό 402.700,00€ και συνεχίζει στη νέα προγραμματική περίοδο με προϋπολογισμού 159.600,00€.</a:t>
            </a:r>
          </a:p>
          <a:p>
            <a:pPr algn="just">
              <a:lnSpc>
                <a:spcPct val="150000"/>
              </a:lnSpc>
              <a:spcAft>
                <a:spcPts val="1000"/>
              </a:spcAft>
            </a:pPr>
            <a:r>
              <a:rPr lang="el-GR" sz="2000" dirty="0">
                <a:effectLst/>
                <a:latin typeface="Calibri" panose="020F0502020204030204" pitchFamily="34" charset="0"/>
                <a:ea typeface="Calibri" panose="020F0502020204030204" pitchFamily="34" charset="0"/>
                <a:cs typeface="Times New Roman" panose="02020603050405020304" pitchFamily="18" charset="0"/>
              </a:rPr>
              <a:t>Επίσης το Κέντρο Κοινότητας από το 2017 έως και σήμερα λειτούργησε με τα στελέχη του καθ΄ όλες τις  εργάσιμες ημέρες και ώρες και δεν υπήρξε καμία φορά που να μην υπάρχει υπάλληλος για την εξυπηρέτηση των πολιτών.</a:t>
            </a:r>
          </a:p>
          <a:p>
            <a:endParaRPr lang="el-GR" dirty="0"/>
          </a:p>
        </p:txBody>
      </p:sp>
    </p:spTree>
    <p:extLst>
      <p:ext uri="{BB962C8B-B14F-4D97-AF65-F5344CB8AC3E}">
        <p14:creationId xmlns:p14="http://schemas.microsoft.com/office/powerpoint/2010/main" val="1168161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55DC81B-34BC-A618-3862-1E61EE75A155}"/>
              </a:ext>
            </a:extLst>
          </p:cNvPr>
          <p:cNvSpPr>
            <a:spLocks noGrp="1"/>
          </p:cNvSpPr>
          <p:nvPr>
            <p:ph type="title"/>
          </p:nvPr>
        </p:nvSpPr>
        <p:spPr>
          <a:xfrm>
            <a:off x="1371601" y="624110"/>
            <a:ext cx="10133012" cy="1280890"/>
          </a:xfrm>
        </p:spPr>
        <p:txBody>
          <a:bodyPr>
            <a:normAutofit/>
          </a:bodyPr>
          <a:lstStyle/>
          <a:p>
            <a:r>
              <a:rPr lang="el-GR" sz="2400" u="sng" dirty="0">
                <a:effectLst/>
                <a:latin typeface="Calibri" panose="020F0502020204030204" pitchFamily="34" charset="0"/>
                <a:ea typeface="Calibri" panose="020F0502020204030204" pitchFamily="34" charset="0"/>
                <a:cs typeface="Times New Roman" panose="02020603050405020304" pitchFamily="18" charset="0"/>
              </a:rPr>
              <a:t>Περιγραφή του Δήμου Αγράφων </a:t>
            </a:r>
            <a:endParaRPr lang="el-GR" sz="2400" u="sng" dirty="0"/>
          </a:p>
        </p:txBody>
      </p:sp>
      <p:sp>
        <p:nvSpPr>
          <p:cNvPr id="3" name="Θέση περιεχομένου 2">
            <a:extLst>
              <a:ext uri="{FF2B5EF4-FFF2-40B4-BE49-F238E27FC236}">
                <a16:creationId xmlns:a16="http://schemas.microsoft.com/office/drawing/2014/main" id="{EFBE9D6A-CA7F-A7D2-A291-1981BF05AF41}"/>
              </a:ext>
            </a:extLst>
          </p:cNvPr>
          <p:cNvSpPr>
            <a:spLocks noGrp="1"/>
          </p:cNvSpPr>
          <p:nvPr>
            <p:ph idx="1"/>
          </p:nvPr>
        </p:nvSpPr>
        <p:spPr>
          <a:xfrm>
            <a:off x="838200" y="1485900"/>
            <a:ext cx="10515600" cy="5006975"/>
          </a:xfrm>
        </p:spPr>
        <p:txBody>
          <a:bodyPr>
            <a:normAutofit lnSpcReduction="10000"/>
          </a:bodyPr>
          <a:lstStyle/>
          <a:p>
            <a:pPr algn="just">
              <a:lnSpc>
                <a:spcPct val="150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Ο Δήμος Αγράφων είναι  δήμος της Περιφερειακής Ενότητας Ευρυτανίας της Περιφέρειας Στερεάς Ελλάδας,  ο οποίος συστάθηκε το 2011 από τη συνένωση των προϋπαρχόντων δήμων Αγράφων, Απεραντίων, Ασπροποτάμου, Βίνιανης και Φραγκίστας. Έδρα του δήμου αποτελεί το Κερασοχώρι. Ο δήμος Αγράφων συνορεύει με τις περιφερειακές ενότητες Καρδίτσας και  Αιτωλοακαρνανίας.  </a:t>
            </a:r>
          </a:p>
          <a:p>
            <a:pPr algn="just">
              <a:lnSpc>
                <a:spcPct val="115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Ο Δήμος Αγράφων διαιρείται σε 5 «δημοτικές ενότητες» :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την Δημοτική Ενότητα Αγράφων με έδρα τα Άγραφα</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 την Δημοτική Ενότητα Απεραντίων με έδρα τη Γρανίτσα</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την Δημοτική Ενότητα Ασπροποτάμου με έδρα το Ραπτόπουλο</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 την Δημοτική Ενότητα Βίνιανης με έδρα το Κερασοχώρι </a:t>
            </a:r>
          </a:p>
          <a:p>
            <a:pPr marL="342900" lvl="0" indent="-342900" algn="just">
              <a:lnSpc>
                <a:spcPct val="107000"/>
              </a:lnSpc>
              <a:spcAft>
                <a:spcPts val="800"/>
              </a:spcAft>
              <a:buFont typeface="Symbol" panose="05050102010706020507" pitchFamily="18" charset="2"/>
              <a:buChar char=""/>
            </a:pPr>
            <a:r>
              <a:rPr lang="el-GR" sz="1800" dirty="0">
                <a:effectLst/>
                <a:latin typeface="Calibri" panose="020F0502020204030204" pitchFamily="34" charset="0"/>
                <a:ea typeface="Calibri" panose="020F0502020204030204" pitchFamily="34" charset="0"/>
                <a:cs typeface="Times New Roman" panose="02020603050405020304" pitchFamily="18" charset="0"/>
              </a:rPr>
              <a:t> την Δημοτική Ενότητα Φραγκίστας με έδρα τη Δυτική Φραγκίστα. </a:t>
            </a:r>
          </a:p>
          <a:p>
            <a:pPr marL="0" indent="0">
              <a:buNone/>
            </a:pPr>
            <a:endParaRPr lang="el-GR" dirty="0"/>
          </a:p>
        </p:txBody>
      </p:sp>
    </p:spTree>
    <p:extLst>
      <p:ext uri="{BB962C8B-B14F-4D97-AF65-F5344CB8AC3E}">
        <p14:creationId xmlns:p14="http://schemas.microsoft.com/office/powerpoint/2010/main" val="1425720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6F1F6F-47EC-6B42-18A5-EFADE572B5DD}"/>
              </a:ext>
            </a:extLst>
          </p:cNvPr>
          <p:cNvSpPr txBox="1"/>
          <p:nvPr/>
        </p:nvSpPr>
        <p:spPr>
          <a:xfrm>
            <a:off x="342900" y="1257508"/>
            <a:ext cx="11315700" cy="2511585"/>
          </a:xfrm>
          <a:prstGeom prst="rect">
            <a:avLst/>
          </a:prstGeom>
          <a:noFill/>
        </p:spPr>
        <p:txBody>
          <a:bodyPr wrap="square">
            <a:spAutoFit/>
          </a:bodyPr>
          <a:lstStyle/>
          <a:p>
            <a:pPr algn="just">
              <a:lnSpc>
                <a:spcPct val="150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Ο πληθυσμός του Δήμου σύμφωνα με την απογραφή του 2021 ανέρχεται στους 5.983 κατοίκους.  </a:t>
            </a:r>
          </a:p>
          <a:p>
            <a:pPr algn="just">
              <a:lnSpc>
                <a:spcPct val="150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Σύνολο ατόμων που εξυπηρετήθηκαν από τα στελέχη της δομής </a:t>
            </a:r>
            <a:r>
              <a:rPr lang="el-GR" sz="1800" dirty="0" err="1">
                <a:effectLst/>
                <a:latin typeface="Calibri" panose="020F0502020204030204" pitchFamily="34" charset="0"/>
                <a:ea typeface="Calibri" panose="020F0502020204030204" pitchFamily="34" charset="0"/>
                <a:cs typeface="Times New Roman" panose="02020603050405020304" pitchFamily="18" charset="0"/>
              </a:rPr>
              <a:t>κατ</a:t>
            </a:r>
            <a:r>
              <a:rPr lang="el-GR" sz="1800" dirty="0">
                <a:effectLst/>
                <a:latin typeface="Calibri" panose="020F0502020204030204" pitchFamily="34" charset="0"/>
                <a:ea typeface="Calibri" panose="020F0502020204030204" pitchFamily="34" charset="0"/>
                <a:cs typeface="Times New Roman" panose="02020603050405020304" pitchFamily="18" charset="0"/>
              </a:rPr>
              <a:t>΄ έτος από την έναρξη λειτουργία</a:t>
            </a:r>
            <a:r>
              <a:rPr lang="el-GR" dirty="0">
                <a:latin typeface="Calibri" panose="020F0502020204030204" pitchFamily="34" charset="0"/>
                <a:ea typeface="Calibri" panose="020F0502020204030204" pitchFamily="34" charset="0"/>
                <a:cs typeface="Times New Roman" panose="02020603050405020304" pitchFamily="18" charset="0"/>
              </a:rPr>
              <a:t>ς</a:t>
            </a:r>
            <a:r>
              <a:rPr lang="el-GR" sz="1800" dirty="0">
                <a:effectLst/>
                <a:latin typeface="Calibri" panose="020F0502020204030204" pitchFamily="34" charset="0"/>
                <a:ea typeface="Calibri" panose="020F0502020204030204" pitchFamily="34" charset="0"/>
                <a:cs typeface="Times New Roman" panose="02020603050405020304" pitchFamily="18" charset="0"/>
              </a:rPr>
              <a:t> της δομής το Σεπτέμβριο του 2017. </a:t>
            </a:r>
          </a:p>
          <a:p>
            <a:pPr algn="just">
              <a:lnSpc>
                <a:spcPct val="150000"/>
              </a:lnSpc>
              <a:spcAft>
                <a:spcPts val="1000"/>
              </a:spcAft>
            </a:pPr>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Πίνακας 3">
            <a:extLst>
              <a:ext uri="{FF2B5EF4-FFF2-40B4-BE49-F238E27FC236}">
                <a16:creationId xmlns:a16="http://schemas.microsoft.com/office/drawing/2014/main" id="{F4DB78DD-AC62-4F50-4AE6-FA2F5559A84F}"/>
              </a:ext>
            </a:extLst>
          </p:cNvPr>
          <p:cNvGraphicFramePr>
            <a:graphicFrameLocks noGrp="1"/>
          </p:cNvGraphicFramePr>
          <p:nvPr>
            <p:extLst>
              <p:ext uri="{D42A27DB-BD31-4B8C-83A1-F6EECF244321}">
                <p14:modId xmlns:p14="http://schemas.microsoft.com/office/powerpoint/2010/main" val="2415814424"/>
              </p:ext>
            </p:extLst>
          </p:nvPr>
        </p:nvGraphicFramePr>
        <p:xfrm>
          <a:off x="1295401" y="2895126"/>
          <a:ext cx="7772398" cy="1866261"/>
        </p:xfrm>
        <a:graphic>
          <a:graphicData uri="http://schemas.openxmlformats.org/drawingml/2006/table">
            <a:tbl>
              <a:tblPr firstRow="1" firstCol="1" bandRow="1">
                <a:tableStyleId>{5C22544A-7EE6-4342-B048-85BDC9FD1C3A}</a:tableStyleId>
              </a:tblPr>
              <a:tblGrid>
                <a:gridCol w="327337">
                  <a:extLst>
                    <a:ext uri="{9D8B030D-6E8A-4147-A177-3AD203B41FA5}">
                      <a16:colId xmlns:a16="http://schemas.microsoft.com/office/drawing/2014/main" val="3287596756"/>
                    </a:ext>
                  </a:extLst>
                </a:gridCol>
                <a:gridCol w="1075152">
                  <a:extLst>
                    <a:ext uri="{9D8B030D-6E8A-4147-A177-3AD203B41FA5}">
                      <a16:colId xmlns:a16="http://schemas.microsoft.com/office/drawing/2014/main" val="1557253769"/>
                    </a:ext>
                  </a:extLst>
                </a:gridCol>
                <a:gridCol w="1099410">
                  <a:extLst>
                    <a:ext uri="{9D8B030D-6E8A-4147-A177-3AD203B41FA5}">
                      <a16:colId xmlns:a16="http://schemas.microsoft.com/office/drawing/2014/main" val="3390295067"/>
                    </a:ext>
                  </a:extLst>
                </a:gridCol>
                <a:gridCol w="720564">
                  <a:extLst>
                    <a:ext uri="{9D8B030D-6E8A-4147-A177-3AD203B41FA5}">
                      <a16:colId xmlns:a16="http://schemas.microsoft.com/office/drawing/2014/main" val="3219019839"/>
                    </a:ext>
                  </a:extLst>
                </a:gridCol>
                <a:gridCol w="909987">
                  <a:extLst>
                    <a:ext uri="{9D8B030D-6E8A-4147-A177-3AD203B41FA5}">
                      <a16:colId xmlns:a16="http://schemas.microsoft.com/office/drawing/2014/main" val="3013973316"/>
                    </a:ext>
                  </a:extLst>
                </a:gridCol>
                <a:gridCol w="909987">
                  <a:extLst>
                    <a:ext uri="{9D8B030D-6E8A-4147-A177-3AD203B41FA5}">
                      <a16:colId xmlns:a16="http://schemas.microsoft.com/office/drawing/2014/main" val="3182116758"/>
                    </a:ext>
                  </a:extLst>
                </a:gridCol>
                <a:gridCol w="909987">
                  <a:extLst>
                    <a:ext uri="{9D8B030D-6E8A-4147-A177-3AD203B41FA5}">
                      <a16:colId xmlns:a16="http://schemas.microsoft.com/office/drawing/2014/main" val="2632894687"/>
                    </a:ext>
                  </a:extLst>
                </a:gridCol>
                <a:gridCol w="909987">
                  <a:extLst>
                    <a:ext uri="{9D8B030D-6E8A-4147-A177-3AD203B41FA5}">
                      <a16:colId xmlns:a16="http://schemas.microsoft.com/office/drawing/2014/main" val="3057107831"/>
                    </a:ext>
                  </a:extLst>
                </a:gridCol>
                <a:gridCol w="909987">
                  <a:extLst>
                    <a:ext uri="{9D8B030D-6E8A-4147-A177-3AD203B41FA5}">
                      <a16:colId xmlns:a16="http://schemas.microsoft.com/office/drawing/2014/main" val="3779571201"/>
                    </a:ext>
                  </a:extLst>
                </a:gridCol>
              </a:tblGrid>
              <a:tr h="1227031">
                <a:tc>
                  <a:txBody>
                    <a:bodyPr/>
                    <a:lstStyle/>
                    <a:p>
                      <a:pPr algn="ctr">
                        <a:lnSpc>
                          <a:spcPct val="115000"/>
                        </a:lnSpc>
                        <a:spcAft>
                          <a:spcPts val="1000"/>
                        </a:spcAft>
                      </a:pPr>
                      <a:r>
                        <a:rPr lang="el-GR" sz="1800" kern="100" dirty="0">
                          <a:effectLst/>
                        </a:rPr>
                        <a:t>ΕΤΟΣ</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2017</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dirty="0">
                          <a:effectLst/>
                        </a:rPr>
                        <a:t>2018</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2019</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2020</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dirty="0">
                          <a:effectLst/>
                        </a:rPr>
                        <a:t>2021</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dirty="0">
                          <a:effectLst/>
                        </a:rPr>
                        <a:t>2022</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2023</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2024</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8772792"/>
                  </a:ext>
                </a:extLst>
              </a:tr>
              <a:tr h="604389">
                <a:tc>
                  <a:txBody>
                    <a:bodyPr/>
                    <a:lstStyle/>
                    <a:p>
                      <a:pPr algn="ctr">
                        <a:lnSpc>
                          <a:spcPct val="115000"/>
                        </a:lnSpc>
                        <a:spcAft>
                          <a:spcPts val="1000"/>
                        </a:spcAft>
                      </a:pPr>
                      <a:r>
                        <a:rPr lang="el-GR" sz="1800" kern="100" dirty="0">
                          <a:effectLst/>
                        </a:rPr>
                        <a:t> </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228</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1479</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1820</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1552</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1523</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dirty="0">
                          <a:effectLst/>
                        </a:rPr>
                        <a:t>1451</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a:effectLst/>
                        </a:rPr>
                        <a:t>1786</a:t>
                      </a:r>
                      <a:endParaRPr lang="el-GR"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l-GR" sz="1800" kern="100" dirty="0">
                          <a:effectLst/>
                        </a:rPr>
                        <a:t>657</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14497514"/>
                  </a:ext>
                </a:extLst>
              </a:tr>
            </a:tbl>
          </a:graphicData>
        </a:graphic>
      </p:graphicFrame>
    </p:spTree>
    <p:extLst>
      <p:ext uri="{BB962C8B-B14F-4D97-AF65-F5344CB8AC3E}">
        <p14:creationId xmlns:p14="http://schemas.microsoft.com/office/powerpoint/2010/main" val="2058556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F7EB04-08A0-1CB9-3292-5E2E6A6D1CAA}"/>
              </a:ext>
            </a:extLst>
          </p:cNvPr>
          <p:cNvSpPr txBox="1"/>
          <p:nvPr/>
        </p:nvSpPr>
        <p:spPr>
          <a:xfrm>
            <a:off x="528034" y="927279"/>
            <a:ext cx="10063766" cy="4717317"/>
          </a:xfrm>
          <a:prstGeom prst="rect">
            <a:avLst/>
          </a:prstGeom>
          <a:noFill/>
        </p:spPr>
        <p:txBody>
          <a:bodyPr wrap="square">
            <a:spAutoFit/>
          </a:bodyPr>
          <a:lstStyle/>
          <a:p>
            <a:pPr algn="just">
              <a:lnSpc>
                <a:spcPct val="150000"/>
              </a:lnSpc>
              <a:spcAft>
                <a:spcPts val="1000"/>
              </a:spcAft>
            </a:pPr>
            <a:r>
              <a:rPr lang="el-GR" sz="1800" dirty="0">
                <a:effectLst/>
                <a:latin typeface="Calibri" panose="020F0502020204030204" pitchFamily="34" charset="0"/>
                <a:ea typeface="Calibri" panose="020F0502020204030204" pitchFamily="34" charset="0"/>
                <a:cs typeface="Times New Roman" panose="02020603050405020304" pitchFamily="18" charset="0"/>
              </a:rPr>
              <a:t>Ο Δήμος Αγράφων αποτελεί τον πιο ορεινό Δήμο της Ελλάδας και περιλαμβάνει 32 τοπικές κοινότητες με 150 οικισμούς.  Υπάρχει μεγάλη γεωγραφική διασπορά των οικισμών του Δήμου με μεγάλες χιλιομετρικές αποστάσεις μεταξύ τους. Αποστάσεις όπου σε ορισμένες τοπικές κοινότητες καλύπτονται από χωματόδρομους. Ενώ οι καιρικές συνθήκες το χειμώνα δυσκολεύουν τη πρόσβαση στους οικισμούς καθώς υπάρχουν έντονες βροχοπτώσεις και χιόνια. </a:t>
            </a:r>
          </a:p>
          <a:p>
            <a:pPr algn="just">
              <a:lnSpc>
                <a:spcPct val="150000"/>
              </a:lnSpc>
              <a:spcAft>
                <a:spcPts val="100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Το Κέντρο Κοινότητας καλείται να καλύψει τις ανάγκες όλων των ανθρώπων που διαμένουν σε όλα τα χωριά  ανεξαρτήτων γεωγραφικής διασποράς και δυσκολιών πρόσβασης. </a:t>
            </a:r>
            <a:endParaRPr lang="el-GR"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1">
            <a:extLst>
              <a:ext uri="{FF2B5EF4-FFF2-40B4-BE49-F238E27FC236}">
                <a16:creationId xmlns:a16="http://schemas.microsoft.com/office/drawing/2014/main" id="{3E817307-6964-5674-BDF7-EC8B526BE9B5}"/>
              </a:ext>
            </a:extLst>
          </p:cNvPr>
          <p:cNvSpPr>
            <a:spLocks noChangeArrowheads="1"/>
          </p:cNvSpPr>
          <p:nvPr/>
        </p:nvSpPr>
        <p:spPr bwMode="auto">
          <a:xfrm>
            <a:off x="-2012639" y="3722688"/>
            <a:ext cx="1894987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l-GR"/>
          </a:p>
        </p:txBody>
      </p:sp>
    </p:spTree>
    <p:extLst>
      <p:ext uri="{BB962C8B-B14F-4D97-AF65-F5344CB8AC3E}">
        <p14:creationId xmlns:p14="http://schemas.microsoft.com/office/powerpoint/2010/main" val="3387876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B9ABBB5-FC18-EA72-2679-76F2469E7336}"/>
              </a:ext>
            </a:extLst>
          </p:cNvPr>
          <p:cNvSpPr>
            <a:spLocks noGrp="1"/>
          </p:cNvSpPr>
          <p:nvPr>
            <p:ph type="title"/>
          </p:nvPr>
        </p:nvSpPr>
        <p:spPr>
          <a:xfrm>
            <a:off x="989013" y="624110"/>
            <a:ext cx="10515599" cy="1280890"/>
          </a:xfrm>
        </p:spPr>
        <p:txBody>
          <a:bodyPr>
            <a:normAutofit/>
          </a:bodyPr>
          <a:lstStyle/>
          <a:p>
            <a:r>
              <a:rPr lang="el-GR" sz="2400" u="sng" dirty="0">
                <a:effectLst/>
                <a:latin typeface="Calibri" panose="020F0502020204030204" pitchFamily="34" charset="0"/>
                <a:ea typeface="Calibri" panose="020F0502020204030204" pitchFamily="34" charset="0"/>
                <a:cs typeface="Times New Roman" panose="02020603050405020304" pitchFamily="18" charset="0"/>
              </a:rPr>
              <a:t>Καλές πρακτικές του Κέντρου Κοινότητας</a:t>
            </a:r>
            <a:endParaRPr lang="el-GR" sz="2400" dirty="0"/>
          </a:p>
        </p:txBody>
      </p:sp>
      <p:sp>
        <p:nvSpPr>
          <p:cNvPr id="3" name="Θέση περιεχομένου 2">
            <a:extLst>
              <a:ext uri="{FF2B5EF4-FFF2-40B4-BE49-F238E27FC236}">
                <a16:creationId xmlns:a16="http://schemas.microsoft.com/office/drawing/2014/main" id="{D734C4FC-461C-6C9F-6C33-1456EC991F3C}"/>
              </a:ext>
            </a:extLst>
          </p:cNvPr>
          <p:cNvSpPr>
            <a:spLocks noGrp="1"/>
          </p:cNvSpPr>
          <p:nvPr>
            <p:ph idx="1"/>
          </p:nvPr>
        </p:nvSpPr>
        <p:spPr>
          <a:xfrm>
            <a:off x="977900" y="1355725"/>
            <a:ext cx="10515600" cy="4841875"/>
          </a:xfrm>
        </p:spPr>
        <p:txBody>
          <a:bodyPr/>
          <a:lstStyle/>
          <a:p>
            <a:pPr marL="0" indent="0" algn="just">
              <a:lnSpc>
                <a:spcPct val="150000"/>
              </a:lnSpc>
              <a:buNone/>
            </a:pPr>
            <a:r>
              <a:rPr lang="el-GR" sz="1800" dirty="0">
                <a:effectLst/>
                <a:latin typeface="Calibri" panose="020F0502020204030204" pitchFamily="34" charset="0"/>
                <a:ea typeface="Calibri" panose="020F0502020204030204" pitchFamily="34" charset="0"/>
                <a:cs typeface="Times New Roman" panose="02020603050405020304" pitchFamily="18" charset="0"/>
              </a:rPr>
              <a:t>Ήδη από την έναρξη του Κέντρου Κοινότητας το 2017 ήταν εμφανής η ανάγκη τα στελέχη του Κέντρου  να βρίσκονται δίπλα στον πολίτη. Πόσο μάλλον δε οι Κοινωνικοί Λειτουργοί του Κέντρου όπου η βάση</a:t>
            </a:r>
            <a:r>
              <a:rPr lang="el-GR" dirty="0">
                <a:latin typeface="Calibri" panose="020F0502020204030204" pitchFamily="34" charset="0"/>
                <a:ea typeface="Calibri" panose="020F0502020204030204" pitchFamily="34" charset="0"/>
                <a:cs typeface="Times New Roman" panose="02020603050405020304" pitchFamily="18" charset="0"/>
              </a:rPr>
              <a:t> της </a:t>
            </a:r>
            <a:r>
              <a:rPr lang="el-GR" sz="1800" dirty="0">
                <a:effectLst/>
                <a:latin typeface="Calibri" panose="020F0502020204030204" pitchFamily="34" charset="0"/>
                <a:ea typeface="Calibri" panose="020F0502020204030204" pitchFamily="34" charset="0"/>
                <a:cs typeface="Times New Roman" panose="02020603050405020304" pitchFamily="18" charset="0"/>
              </a:rPr>
              <a:t>ασκήσεως του επαγγέλματός τους είναι η  ανιδιοτελή παροχή υπηρεσιών στους πολίτες και η διερεύνηση συνθηκών διαβίωσης στον τόπο τους, στην καθημερινότητα τους. Επομένως  ήταν επιτακτική ανάγκη  να βρεθούμε κοντά στους ευάλωτους πολίτες παρά τις δυσκολίες που μπορεί να αντιμετωπίζαμε καθημερινά π.χ. καιρικές συνθήκες κ.α. </a:t>
            </a:r>
          </a:p>
          <a:p>
            <a:pPr marL="0" indent="0" algn="just">
              <a:lnSpc>
                <a:spcPct val="150000"/>
              </a:lnSpc>
              <a:buNone/>
            </a:pPr>
            <a:r>
              <a:rPr lang="el-GR" sz="1800" dirty="0">
                <a:effectLst/>
                <a:latin typeface="Calibri" panose="020F0502020204030204" pitchFamily="34" charset="0"/>
                <a:ea typeface="Calibri" panose="020F0502020204030204" pitchFamily="34" charset="0"/>
                <a:cs typeface="Times New Roman" panose="02020603050405020304" pitchFamily="18" charset="0"/>
              </a:rPr>
              <a:t>Σύμφωνα με τον οδηγό Εφαρμογής και Λειτουργίας των Κέντρων Κοινότητας μας δόθηκε η δυνατότητα των περιοδικών επισκέψεων στις έδρες των δημοτικών κοινοτήτων από ένα ή περισσότερα άτομα του Κέντρου για την καλύτερη εξυπηρέτηση των πολιτών. </a:t>
            </a:r>
          </a:p>
          <a:p>
            <a:endParaRPr lang="el-GR" dirty="0"/>
          </a:p>
        </p:txBody>
      </p:sp>
    </p:spTree>
    <p:extLst>
      <p:ext uri="{BB962C8B-B14F-4D97-AF65-F5344CB8AC3E}">
        <p14:creationId xmlns:p14="http://schemas.microsoft.com/office/powerpoint/2010/main" val="213764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40E86B-350E-E47F-FE4E-6C6B75CDE574}"/>
              </a:ext>
            </a:extLst>
          </p:cNvPr>
          <p:cNvSpPr txBox="1"/>
          <p:nvPr/>
        </p:nvSpPr>
        <p:spPr>
          <a:xfrm>
            <a:off x="603250" y="457200"/>
            <a:ext cx="10985500" cy="4194674"/>
          </a:xfrm>
          <a:prstGeom prst="rect">
            <a:avLst/>
          </a:prstGeom>
          <a:noFill/>
        </p:spPr>
        <p:txBody>
          <a:bodyPr wrap="square">
            <a:spAutoFit/>
          </a:bodyPr>
          <a:lstStyle/>
          <a:p>
            <a:pPr algn="just">
              <a:lnSpc>
                <a:spcPct val="150000"/>
              </a:lnSpc>
            </a:pPr>
            <a:r>
              <a:rPr lang="el-GR" sz="1800" dirty="0">
                <a:effectLst/>
                <a:latin typeface="Calibri" panose="020F0502020204030204" pitchFamily="34" charset="0"/>
                <a:ea typeface="Calibri" panose="020F0502020204030204" pitchFamily="34" charset="0"/>
                <a:cs typeface="Times New Roman" panose="02020603050405020304" pitchFamily="18" charset="0"/>
              </a:rPr>
              <a:t>Σε συνεργασία με τον Δήμο ανά τακτά χρονικά διαστήματα, υπάρχει διαθέσιμο αυτοκίνητο και οι κοινωνικοί λειτουργοί, όπου ο ένας εκ των δύο είχε </a:t>
            </a:r>
            <a:r>
              <a:rPr lang="el-GR" dirty="0">
                <a:latin typeface="Calibri" panose="020F0502020204030204" pitchFamily="34" charset="0"/>
                <a:ea typeface="Calibri" panose="020F0502020204030204" pitchFamily="34" charset="0"/>
                <a:cs typeface="Times New Roman" panose="02020603050405020304" pitchFamily="18" charset="0"/>
              </a:rPr>
              <a:t>άδεια</a:t>
            </a:r>
            <a:r>
              <a:rPr lang="el-GR" sz="1800" dirty="0">
                <a:effectLst/>
                <a:latin typeface="Calibri" panose="020F0502020204030204" pitchFamily="34" charset="0"/>
                <a:ea typeface="Calibri" panose="020F0502020204030204" pitchFamily="34" charset="0"/>
                <a:cs typeface="Times New Roman" panose="02020603050405020304" pitchFamily="18" charset="0"/>
              </a:rPr>
              <a:t> κατ΄ εξαίρεσιν οδήγησης υπηρεσιακών οχημάτων,  μεταβαίνουμε στις έδρες όλων των δημοτικών κοινοτήτων δηλαδή στα Άγραφα, στην Γρανίτσα, στο Ραπτόπουλο και στο Κερασοχώρι για την καλύτερη εξυπηρέτηση των πολιτών. Σαφώς και στους χώρους αυτούς των παλαιών δημαρχείων υπάρχει ο κατάλληλος τεχνικός εξοπλισμός για την παροχή των υπηρεσιών  καθώς επίσης πληρούνται και οι προδιαγραφές της προσβασιμότητας. Διανύουμε από τη </a:t>
            </a:r>
            <a:r>
              <a:rPr lang="el-GR" dirty="0">
                <a:latin typeface="Calibri" panose="020F0502020204030204" pitchFamily="34" charset="0"/>
                <a:ea typeface="Calibri" panose="020F0502020204030204" pitchFamily="34" charset="0"/>
                <a:cs typeface="Times New Roman" panose="02020603050405020304" pitchFamily="18" charset="0"/>
              </a:rPr>
              <a:t>έδρα της δομής</a:t>
            </a:r>
            <a:r>
              <a:rPr lang="el-GR" sz="1800" dirty="0">
                <a:effectLst/>
                <a:latin typeface="Calibri" panose="020F0502020204030204" pitchFamily="34" charset="0"/>
                <a:ea typeface="Calibri" panose="020F0502020204030204" pitchFamily="34" charset="0"/>
                <a:cs typeface="Times New Roman" panose="02020603050405020304" pitchFamily="18" charset="0"/>
              </a:rPr>
              <a:t> στην Φραγκίστα περίπου στα 50 χλμ. για να </a:t>
            </a:r>
            <a:r>
              <a:rPr lang="el-GR" dirty="0">
                <a:latin typeface="Calibri" panose="020F0502020204030204" pitchFamily="34" charset="0"/>
                <a:ea typeface="Calibri" panose="020F0502020204030204" pitchFamily="34" charset="0"/>
                <a:cs typeface="Times New Roman" panose="02020603050405020304" pitchFamily="18" charset="0"/>
              </a:rPr>
              <a:t>φθάσουμε</a:t>
            </a:r>
            <a:r>
              <a:rPr lang="el-GR" sz="1800" dirty="0">
                <a:effectLst/>
                <a:latin typeface="Calibri" panose="020F0502020204030204" pitchFamily="34" charset="0"/>
                <a:ea typeface="Calibri" panose="020F0502020204030204" pitchFamily="34" charset="0"/>
                <a:cs typeface="Times New Roman" panose="02020603050405020304" pitchFamily="18" charset="0"/>
              </a:rPr>
              <a:t> στο Ραπτόπουλο και 50 χλμ. </a:t>
            </a:r>
            <a:r>
              <a:rPr lang="el-GR" dirty="0">
                <a:latin typeface="Calibri" panose="020F0502020204030204" pitchFamily="34" charset="0"/>
                <a:ea typeface="Calibri" panose="020F0502020204030204" pitchFamily="34" charset="0"/>
                <a:cs typeface="Times New Roman" panose="02020603050405020304" pitchFamily="18" charset="0"/>
              </a:rPr>
              <a:t>γ</a:t>
            </a:r>
            <a:r>
              <a:rPr lang="el-GR" sz="1800" dirty="0">
                <a:effectLst/>
                <a:latin typeface="Calibri" panose="020F0502020204030204" pitchFamily="34" charset="0"/>
                <a:ea typeface="Calibri" panose="020F0502020204030204" pitchFamily="34" charset="0"/>
                <a:cs typeface="Times New Roman" panose="02020603050405020304" pitchFamily="18" charset="0"/>
              </a:rPr>
              <a:t>ια επιστροφή. </a:t>
            </a:r>
          </a:p>
          <a:p>
            <a:pPr algn="just">
              <a:lnSpc>
                <a:spcPct val="150000"/>
              </a:lnSpc>
            </a:pPr>
            <a:r>
              <a:rPr lang="el-GR" dirty="0">
                <a:latin typeface="Calibri" panose="020F0502020204030204" pitchFamily="34" charset="0"/>
                <a:ea typeface="Calibri" panose="020F0502020204030204" pitchFamily="34" charset="0"/>
                <a:cs typeface="Times New Roman" panose="02020603050405020304" pitchFamily="18" charset="0"/>
              </a:rPr>
              <a:t>Τον τελευταίο χρόνο δε έχει προστεθεί κατόπιν εισαγγελικής παραγγελίας και ένα εβδομαδιαίο δρομολόγιο σε χωρίο απόστασης 60 χιλιομέτρων από τη βάση μας.</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endParaRPr lang="el-GR" dirty="0"/>
          </a:p>
        </p:txBody>
      </p:sp>
    </p:spTree>
    <p:extLst>
      <p:ext uri="{BB962C8B-B14F-4D97-AF65-F5344CB8AC3E}">
        <p14:creationId xmlns:p14="http://schemas.microsoft.com/office/powerpoint/2010/main" val="1509778255"/>
      </p:ext>
    </p:extLst>
  </p:cSld>
  <p:clrMapOvr>
    <a:masterClrMapping/>
  </p:clrMapOvr>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1528</TotalTime>
  <Words>1529</Words>
  <Application>Microsoft Office PowerPoint</Application>
  <PresentationFormat>Ευρεία οθόνη</PresentationFormat>
  <Paragraphs>85</Paragraphs>
  <Slides>14</Slides>
  <Notes>0</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14</vt:i4>
      </vt:variant>
    </vt:vector>
  </HeadingPairs>
  <TitlesOfParts>
    <vt:vector size="22" baseType="lpstr">
      <vt:lpstr>Arial</vt:lpstr>
      <vt:lpstr>Calibri</vt:lpstr>
      <vt:lpstr>Century Gothic</vt:lpstr>
      <vt:lpstr>Symbol</vt:lpstr>
      <vt:lpstr>Times New Roman</vt:lpstr>
      <vt:lpstr>Wingdings</vt:lpstr>
      <vt:lpstr>Wingdings 3</vt:lpstr>
      <vt:lpstr>Θρόισμα</vt:lpstr>
      <vt:lpstr>Κέντρο Κοινότητας Δήμου Αγράφων</vt:lpstr>
      <vt:lpstr>Τι είναι τα Κέντρα Κοινότητας </vt:lpstr>
      <vt:lpstr>Η δομή του Κέντρου Κοινότητας του Δήμου Αγράφων</vt:lpstr>
      <vt:lpstr>Παρουσίαση του PowerPoint</vt:lpstr>
      <vt:lpstr>Περιγραφή του Δήμου Αγράφων </vt:lpstr>
      <vt:lpstr>Παρουσίαση του PowerPoint</vt:lpstr>
      <vt:lpstr>Παρουσίαση του PowerPoint</vt:lpstr>
      <vt:lpstr>Καλές πρακτικές του Κέντρου Κοινότητας</vt:lpstr>
      <vt:lpstr>Παρουσίαση του PowerPoint</vt:lpstr>
      <vt:lpstr>Επιτροπές και ομάδες έργου που συμμετέχει το Κέντρο Κοινότητας</vt:lpstr>
      <vt:lpstr>Παρουσίαση του PowerPoint</vt:lpstr>
      <vt:lpstr>Δράσεις του Κέντρου Κοινότητας </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Κέντρο Κοινότητας Δήμου Αγράφων</dc:title>
  <dc:creator>ΤΡΥΦΩΝ ΤΣΙΑΜΗΣ</dc:creator>
  <cp:lastModifiedBy>ΠΑΠΠΑΣ ΝΙΚΗΤΑΣ</cp:lastModifiedBy>
  <cp:revision>3</cp:revision>
  <dcterms:created xsi:type="dcterms:W3CDTF">2024-06-11T07:32:49Z</dcterms:created>
  <dcterms:modified xsi:type="dcterms:W3CDTF">2024-07-03T09:50:14Z</dcterms:modified>
</cp:coreProperties>
</file>