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2" r:id="rId4"/>
  </p:sldMasterIdLst>
  <p:notesMasterIdLst>
    <p:notesMasterId r:id="rId20"/>
  </p:notesMasterIdLst>
  <p:sldIdLst>
    <p:sldId id="257" r:id="rId5"/>
    <p:sldId id="258" r:id="rId6"/>
    <p:sldId id="269" r:id="rId7"/>
    <p:sldId id="270" r:id="rId8"/>
    <p:sldId id="271" r:id="rId9"/>
    <p:sldId id="272" r:id="rId10"/>
    <p:sldId id="274" r:id="rId11"/>
    <p:sldId id="275" r:id="rId12"/>
    <p:sldId id="277" r:id="rId13"/>
    <p:sldId id="278" r:id="rId14"/>
    <p:sldId id="279" r:id="rId15"/>
    <p:sldId id="283" r:id="rId16"/>
    <p:sldId id="280" r:id="rId17"/>
    <p:sldId id="285" r:id="rId18"/>
    <p:sldId id="28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093" autoAdjust="0"/>
  </p:normalViewPr>
  <p:slideViewPr>
    <p:cSldViewPr snapToGrid="0">
      <p:cViewPr varScale="1">
        <p:scale>
          <a:sx n="115" d="100"/>
          <a:sy n="115" d="100"/>
        </p:scale>
        <p:origin x="432" y="108"/>
      </p:cViewPr>
      <p:guideLst/>
    </p:cSldViewPr>
  </p:slideViewPr>
  <p:notesTextViewPr>
    <p:cViewPr>
      <p:scale>
        <a:sx n="1" d="1"/>
        <a:sy n="1" d="1"/>
      </p:scale>
      <p:origin x="0" y="0"/>
    </p:cViewPr>
  </p:notesTextViewPr>
  <p:notesViewPr>
    <p:cSldViewPr snapToGrid="0">
      <p:cViewPr varScale="1">
        <p:scale>
          <a:sx n="80" d="100"/>
          <a:sy n="80" d="100"/>
        </p:scale>
        <p:origin x="3750" y="63"/>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diagrams/_rels/data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g"/><Relationship Id="rId2" Type="http://schemas.openxmlformats.org/officeDocument/2006/relationships/image" Target="../media/image4.jpg"/><Relationship Id="rId1" Type="http://schemas.openxmlformats.org/officeDocument/2006/relationships/hyperlink" Target="http://www.stereaellada.gr/" TargetMode="Externa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diagrams/_rels/drawing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g"/><Relationship Id="rId2" Type="http://schemas.openxmlformats.org/officeDocument/2006/relationships/hyperlink" Target="http://www.stereaellada.gr/" TargetMode="External"/><Relationship Id="rId1" Type="http://schemas.openxmlformats.org/officeDocument/2006/relationships/image" Target="../media/image4.jpg"/><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70FD8F-0050-42E3-8B3A-6ED7CFB9852E}" type="doc">
      <dgm:prSet loTypeId="urn:microsoft.com/office/officeart/2016/7/layout/RoundedRectangleTimeline" loCatId="process" qsTypeId="urn:microsoft.com/office/officeart/2005/8/quickstyle/simple1" qsCatId="simple" csTypeId="urn:microsoft.com/office/officeart/2005/8/colors/accent1_3" csCatId="accent1" phldr="1"/>
      <dgm:spPr/>
      <dgm:t>
        <a:bodyPr/>
        <a:lstStyle/>
        <a:p>
          <a:endParaRPr lang="en-US"/>
        </a:p>
      </dgm:t>
    </dgm:pt>
    <dgm:pt modelId="{8DB5D7D5-6A1C-4ABC-8850-759A9D876047}">
      <dgm:prSet custT="1"/>
      <dgm:spPr/>
      <dgm:t>
        <a:bodyPr/>
        <a:lstStyle/>
        <a:p>
          <a:r>
            <a:rPr lang="en-US" sz="2000" dirty="0">
              <a:latin typeface="Calibri" panose="020F0502020204030204" pitchFamily="34" charset="0"/>
              <a:cs typeface="Calibri" panose="020F0502020204030204" pitchFamily="34" charset="0"/>
            </a:rPr>
            <a:t>1</a:t>
          </a:r>
          <a:r>
            <a:rPr lang="el-GR" sz="2000" baseline="30000" dirty="0" err="1">
              <a:latin typeface="Calibri" panose="020F0502020204030204" pitchFamily="34" charset="0"/>
              <a:cs typeface="Calibri" panose="020F0502020204030204" pitchFamily="34" charset="0"/>
            </a:rPr>
            <a:t>ος</a:t>
          </a:r>
          <a:r>
            <a:rPr lang="el-GR" sz="2000" dirty="0">
              <a:latin typeface="Calibri" panose="020F0502020204030204" pitchFamily="34" charset="0"/>
              <a:cs typeface="Calibri" panose="020F0502020204030204" pitchFamily="34" charset="0"/>
            </a:rPr>
            <a:t> ΕΣ</a:t>
          </a:r>
          <a:endParaRPr lang="en-US" sz="2000" dirty="0">
            <a:latin typeface="Calibri" panose="020F0502020204030204" pitchFamily="34" charset="0"/>
            <a:cs typeface="Calibri" panose="020F0502020204030204" pitchFamily="34" charset="0"/>
          </a:endParaRPr>
        </a:p>
      </dgm:t>
    </dgm:pt>
    <dgm:pt modelId="{D8874F40-D7B0-41DE-BB6F-A6014FEAB2D7}" type="parTrans" cxnId="{C5202EE1-10E9-4076-9D55-9E0CF8B152AF}">
      <dgm:prSet/>
      <dgm:spPr/>
      <dgm:t>
        <a:bodyPr/>
        <a:lstStyle/>
        <a:p>
          <a:endParaRPr lang="en-US"/>
        </a:p>
      </dgm:t>
    </dgm:pt>
    <dgm:pt modelId="{BD6E0A2E-99C8-4F5A-971A-CD211D1099FF}" type="sibTrans" cxnId="{C5202EE1-10E9-4076-9D55-9E0CF8B152AF}">
      <dgm:prSet/>
      <dgm:spPr/>
      <dgm:t>
        <a:bodyPr/>
        <a:lstStyle/>
        <a:p>
          <a:endParaRPr lang="en-US"/>
        </a:p>
      </dgm:t>
    </dgm:pt>
    <dgm:pt modelId="{96262926-A67D-4E4E-9515-5EBC67F0B634}">
      <dgm:prSet custT="1"/>
      <dgm:spPr/>
      <dgm:t>
        <a:bodyPr/>
        <a:lstStyle/>
        <a:p>
          <a:r>
            <a:rPr lang="el-GR" sz="1500" dirty="0">
              <a:solidFill>
                <a:schemeClr val="tx2"/>
              </a:solidFill>
              <a:latin typeface="Calibri" panose="020F0502020204030204" pitchFamily="34" charset="0"/>
              <a:cs typeface="Calibri" panose="020F0502020204030204" pitchFamily="34" charset="0"/>
            </a:rPr>
            <a:t>Δημιουργία και λειτουργία αξιόπιστου και </a:t>
          </a:r>
          <a:r>
            <a:rPr lang="el-GR" sz="1500" dirty="0" err="1">
              <a:solidFill>
                <a:schemeClr val="tx2"/>
              </a:solidFill>
              <a:latin typeface="Calibri" panose="020F0502020204030204" pitchFamily="34" charset="0"/>
              <a:cs typeface="Calibri" panose="020F0502020204030204" pitchFamily="34" charset="0"/>
            </a:rPr>
            <a:t>προσβάσιμου</a:t>
          </a:r>
          <a:r>
            <a:rPr lang="el-GR" sz="1500" dirty="0">
              <a:solidFill>
                <a:schemeClr val="tx2"/>
              </a:solidFill>
              <a:latin typeface="Calibri" panose="020F0502020204030204" pitchFamily="34" charset="0"/>
              <a:cs typeface="Calibri" panose="020F0502020204030204" pitchFamily="34" charset="0"/>
            </a:rPr>
            <a:t> μηχανισμού παροχής πληροφόρησης και επικοινωνίας για τις παρεμβάσεις του Προγράμματος</a:t>
          </a:r>
          <a:endParaRPr lang="en-US" sz="1500" dirty="0">
            <a:solidFill>
              <a:schemeClr val="tx2"/>
            </a:solidFill>
            <a:latin typeface="Calibri" panose="020F0502020204030204" pitchFamily="34" charset="0"/>
            <a:cs typeface="Calibri" panose="020F0502020204030204" pitchFamily="34" charset="0"/>
          </a:endParaRPr>
        </a:p>
      </dgm:t>
    </dgm:pt>
    <dgm:pt modelId="{EC74E552-C501-4B0E-9400-E8B410F53D50}" type="parTrans" cxnId="{8C5B110A-FBC3-4CBF-BED2-413E87D4DAD5}">
      <dgm:prSet/>
      <dgm:spPr/>
      <dgm:t>
        <a:bodyPr/>
        <a:lstStyle/>
        <a:p>
          <a:endParaRPr lang="en-US"/>
        </a:p>
      </dgm:t>
    </dgm:pt>
    <dgm:pt modelId="{1DA7ACEB-F642-43C1-BCB5-F580B9B985B9}" type="sibTrans" cxnId="{8C5B110A-FBC3-4CBF-BED2-413E87D4DAD5}">
      <dgm:prSet/>
      <dgm:spPr/>
      <dgm:t>
        <a:bodyPr/>
        <a:lstStyle/>
        <a:p>
          <a:endParaRPr lang="en-US"/>
        </a:p>
      </dgm:t>
    </dgm:pt>
    <dgm:pt modelId="{C5146535-FD3D-4589-98A3-623B8DA4B8DB}">
      <dgm:prSet custT="1"/>
      <dgm:spPr/>
      <dgm:t>
        <a:bodyPr/>
        <a:lstStyle/>
        <a:p>
          <a:r>
            <a:rPr lang="el-GR" sz="2000" dirty="0">
              <a:latin typeface="Calibri" panose="020F0502020204030204" pitchFamily="34" charset="0"/>
              <a:cs typeface="Calibri" panose="020F0502020204030204" pitchFamily="34" charset="0"/>
            </a:rPr>
            <a:t>2</a:t>
          </a:r>
          <a:r>
            <a:rPr lang="el-GR" sz="2000" baseline="30000" dirty="0">
              <a:latin typeface="Calibri" panose="020F0502020204030204" pitchFamily="34" charset="0"/>
              <a:cs typeface="Calibri" panose="020F0502020204030204" pitchFamily="34" charset="0"/>
            </a:rPr>
            <a:t>ος</a:t>
          </a:r>
          <a:r>
            <a:rPr lang="el-GR" sz="2000" dirty="0">
              <a:latin typeface="Calibri" panose="020F0502020204030204" pitchFamily="34" charset="0"/>
              <a:cs typeface="Calibri" panose="020F0502020204030204" pitchFamily="34" charset="0"/>
            </a:rPr>
            <a:t> ΕΣ</a:t>
          </a:r>
          <a:endParaRPr lang="en-US" sz="2000" b="0" dirty="0">
            <a:latin typeface="Calibri" panose="020F0502020204030204" pitchFamily="34" charset="0"/>
            <a:cs typeface="Calibri" panose="020F0502020204030204" pitchFamily="34" charset="0"/>
          </a:endParaRPr>
        </a:p>
      </dgm:t>
    </dgm:pt>
    <dgm:pt modelId="{20848F78-EC70-4162-96CE-CC68006930F0}" type="parTrans" cxnId="{8EBF857E-7408-4941-91E4-293B0F59EEF7}">
      <dgm:prSet/>
      <dgm:spPr/>
      <dgm:t>
        <a:bodyPr/>
        <a:lstStyle/>
        <a:p>
          <a:endParaRPr lang="en-US"/>
        </a:p>
      </dgm:t>
    </dgm:pt>
    <dgm:pt modelId="{7A3CCAF8-AC3A-401E-AEDD-44BBC1AA9C31}" type="sibTrans" cxnId="{8EBF857E-7408-4941-91E4-293B0F59EEF7}">
      <dgm:prSet/>
      <dgm:spPr/>
      <dgm:t>
        <a:bodyPr/>
        <a:lstStyle/>
        <a:p>
          <a:endParaRPr lang="en-US"/>
        </a:p>
      </dgm:t>
    </dgm:pt>
    <dgm:pt modelId="{E80CA270-6C90-4E17-ACEA-46B56AD54DD1}">
      <dgm:prSet custT="1"/>
      <dgm:spPr/>
      <dgm:t>
        <a:bodyPr/>
        <a:lstStyle/>
        <a:p>
          <a:r>
            <a:rPr lang="el-GR" sz="1500" dirty="0">
              <a:solidFill>
                <a:schemeClr val="tx2"/>
              </a:solidFill>
              <a:latin typeface="Calibri" panose="020F0502020204030204" pitchFamily="34" charset="0"/>
              <a:cs typeface="Calibri" panose="020F0502020204030204" pitchFamily="34" charset="0"/>
            </a:rPr>
            <a:t>Συνεχής, σαφής και λεπτομερής πληροφόρηση, σε συνθήκες πλήρους διαφάνειας, όλων των δυνητικών δικαιούχων για τις ευκαιρίες χρηματοδότησης, τις διαδικασίες και τους όρους χρηματοδότησης.</a:t>
          </a:r>
          <a:endParaRPr lang="en-US" sz="1500" dirty="0">
            <a:solidFill>
              <a:schemeClr val="tx2"/>
            </a:solidFill>
            <a:latin typeface="Calibri" panose="020F0502020204030204" pitchFamily="34" charset="0"/>
            <a:cs typeface="Calibri" panose="020F0502020204030204" pitchFamily="34" charset="0"/>
          </a:endParaRPr>
        </a:p>
      </dgm:t>
    </dgm:pt>
    <dgm:pt modelId="{7EEC8067-96EF-4BE0-8BE3-BA59ED78A31F}" type="parTrans" cxnId="{2DC28DF8-5C1B-4F53-A4C1-D5B63FB54BAF}">
      <dgm:prSet/>
      <dgm:spPr/>
      <dgm:t>
        <a:bodyPr/>
        <a:lstStyle/>
        <a:p>
          <a:endParaRPr lang="en-US"/>
        </a:p>
      </dgm:t>
    </dgm:pt>
    <dgm:pt modelId="{1AFE46E5-6B07-4894-8ECB-21BD7E7B8AF1}" type="sibTrans" cxnId="{2DC28DF8-5C1B-4F53-A4C1-D5B63FB54BAF}">
      <dgm:prSet/>
      <dgm:spPr/>
      <dgm:t>
        <a:bodyPr/>
        <a:lstStyle/>
        <a:p>
          <a:endParaRPr lang="en-US"/>
        </a:p>
      </dgm:t>
    </dgm:pt>
    <dgm:pt modelId="{09C152DA-7620-4852-8162-A77EC3609F3F}">
      <dgm:prSet custT="1"/>
      <dgm:spPr/>
      <dgm:t>
        <a:bodyPr/>
        <a:lstStyle/>
        <a:p>
          <a:r>
            <a:rPr lang="el-GR" sz="2000" dirty="0">
              <a:latin typeface="Calibri" panose="020F0502020204030204" pitchFamily="34" charset="0"/>
              <a:cs typeface="Calibri" panose="020F0502020204030204" pitchFamily="34" charset="0"/>
            </a:rPr>
            <a:t>3</a:t>
          </a:r>
          <a:r>
            <a:rPr lang="el-GR" sz="2000" baseline="30000" dirty="0">
              <a:latin typeface="Calibri" panose="020F0502020204030204" pitchFamily="34" charset="0"/>
              <a:cs typeface="Calibri" panose="020F0502020204030204" pitchFamily="34" charset="0"/>
            </a:rPr>
            <a:t>ος</a:t>
          </a:r>
          <a:r>
            <a:rPr lang="el-GR" sz="2000" dirty="0">
              <a:latin typeface="Calibri" panose="020F0502020204030204" pitchFamily="34" charset="0"/>
              <a:cs typeface="Calibri" panose="020F0502020204030204" pitchFamily="34" charset="0"/>
            </a:rPr>
            <a:t> ΕΣ</a:t>
          </a:r>
          <a:endParaRPr lang="en-US" sz="2000" b="0" dirty="0">
            <a:latin typeface="Calibri" panose="020F0502020204030204" pitchFamily="34" charset="0"/>
            <a:cs typeface="Calibri" panose="020F0502020204030204" pitchFamily="34" charset="0"/>
          </a:endParaRPr>
        </a:p>
      </dgm:t>
    </dgm:pt>
    <dgm:pt modelId="{9F6D14C0-6C82-4CBD-8D6D-B0E117B6F2ED}" type="parTrans" cxnId="{23ECAC8B-17A4-4883-AA0E-06D66B7E788A}">
      <dgm:prSet/>
      <dgm:spPr/>
      <dgm:t>
        <a:bodyPr/>
        <a:lstStyle/>
        <a:p>
          <a:endParaRPr lang="en-US"/>
        </a:p>
      </dgm:t>
    </dgm:pt>
    <dgm:pt modelId="{0AE8D36D-0F0F-4206-AE39-0A2D73987B68}" type="sibTrans" cxnId="{23ECAC8B-17A4-4883-AA0E-06D66B7E788A}">
      <dgm:prSet/>
      <dgm:spPr/>
      <dgm:t>
        <a:bodyPr/>
        <a:lstStyle/>
        <a:p>
          <a:endParaRPr lang="en-US"/>
        </a:p>
      </dgm:t>
    </dgm:pt>
    <dgm:pt modelId="{6C8937BE-93F8-4DED-8538-1C601DAEBA66}">
      <dgm:prSet custT="1"/>
      <dgm:spPr/>
      <dgm:t>
        <a:bodyPr/>
        <a:lstStyle/>
        <a:p>
          <a:r>
            <a:rPr lang="el-GR" sz="1500" dirty="0">
              <a:solidFill>
                <a:schemeClr val="tx2"/>
              </a:solidFill>
              <a:latin typeface="Calibri" panose="020F0502020204030204" pitchFamily="34" charset="0"/>
              <a:cs typeface="Calibri" panose="020F0502020204030204" pitchFamily="34" charset="0"/>
            </a:rPr>
            <a:t>Διασφάλιση ότι οι φορείς που εμπλέκονται στην υλοποίηση (ιδιαίτερα οι Δικαιούχοι) είναι ενημερωμένοι και τηρούν τις υποχρεώσεις τους περιλαμβανομένων αυτών στην πληροφόρηση και επικοινωνία</a:t>
          </a:r>
          <a:endParaRPr lang="en-US" sz="1500" dirty="0">
            <a:solidFill>
              <a:schemeClr val="tx2"/>
            </a:solidFill>
            <a:latin typeface="Calibri" panose="020F0502020204030204" pitchFamily="34" charset="0"/>
            <a:cs typeface="Calibri" panose="020F0502020204030204" pitchFamily="34" charset="0"/>
          </a:endParaRPr>
        </a:p>
      </dgm:t>
    </dgm:pt>
    <dgm:pt modelId="{77D169C6-D77F-456D-B18B-D7BE016AD87A}" type="parTrans" cxnId="{FAA8D3DD-12E8-457D-9144-B037C5678347}">
      <dgm:prSet/>
      <dgm:spPr/>
      <dgm:t>
        <a:bodyPr/>
        <a:lstStyle/>
        <a:p>
          <a:endParaRPr lang="en-US"/>
        </a:p>
      </dgm:t>
    </dgm:pt>
    <dgm:pt modelId="{A97BE953-FA9D-4BA6-A92C-494DB1F3BA59}" type="sibTrans" cxnId="{FAA8D3DD-12E8-457D-9144-B037C5678347}">
      <dgm:prSet/>
      <dgm:spPr/>
      <dgm:t>
        <a:bodyPr/>
        <a:lstStyle/>
        <a:p>
          <a:endParaRPr lang="en-US"/>
        </a:p>
      </dgm:t>
    </dgm:pt>
    <dgm:pt modelId="{8B0552E7-E68F-4C3B-A257-97BB503BCF0F}">
      <dgm:prSet custT="1"/>
      <dgm:spPr/>
      <dgm:t>
        <a:bodyPr/>
        <a:lstStyle/>
        <a:p>
          <a:r>
            <a:rPr lang="el-GR" sz="2000" dirty="0">
              <a:latin typeface="Calibri" panose="020F0502020204030204" pitchFamily="34" charset="0"/>
              <a:cs typeface="Calibri" panose="020F0502020204030204" pitchFamily="34" charset="0"/>
            </a:rPr>
            <a:t>4</a:t>
          </a:r>
          <a:r>
            <a:rPr lang="el-GR" sz="2000" baseline="30000" dirty="0">
              <a:latin typeface="Calibri" panose="020F0502020204030204" pitchFamily="34" charset="0"/>
              <a:cs typeface="Calibri" panose="020F0502020204030204" pitchFamily="34" charset="0"/>
            </a:rPr>
            <a:t>ος</a:t>
          </a:r>
          <a:r>
            <a:rPr lang="el-GR" sz="2000" dirty="0">
              <a:latin typeface="Calibri" panose="020F0502020204030204" pitchFamily="34" charset="0"/>
              <a:cs typeface="Calibri" panose="020F0502020204030204" pitchFamily="34" charset="0"/>
            </a:rPr>
            <a:t> ΕΣ</a:t>
          </a:r>
          <a:endParaRPr lang="en-US" sz="2000" dirty="0">
            <a:solidFill>
              <a:schemeClr val="tx2"/>
            </a:solidFill>
          </a:endParaRPr>
        </a:p>
      </dgm:t>
    </dgm:pt>
    <dgm:pt modelId="{6C298D5C-B4B8-4340-BFE3-076623354117}" type="parTrans" cxnId="{40049A6F-DB63-4A92-A317-040BEAE29A94}">
      <dgm:prSet/>
      <dgm:spPr/>
      <dgm:t>
        <a:bodyPr/>
        <a:lstStyle/>
        <a:p>
          <a:endParaRPr lang="el-GR"/>
        </a:p>
      </dgm:t>
    </dgm:pt>
    <dgm:pt modelId="{3BCAC884-BA3D-4A2E-93FC-75C17239E8FF}" type="sibTrans" cxnId="{40049A6F-DB63-4A92-A317-040BEAE29A94}">
      <dgm:prSet/>
      <dgm:spPr/>
      <dgm:t>
        <a:bodyPr/>
        <a:lstStyle/>
        <a:p>
          <a:endParaRPr lang="el-GR"/>
        </a:p>
      </dgm:t>
    </dgm:pt>
    <dgm:pt modelId="{51D66FF8-CC96-4CAC-B652-2D308824D60A}">
      <dgm:prSet custT="1"/>
      <dgm:spPr/>
      <dgm:t>
        <a:bodyPr/>
        <a:lstStyle/>
        <a:p>
          <a:r>
            <a:rPr lang="el-GR" sz="1500" dirty="0">
              <a:solidFill>
                <a:schemeClr val="tx2"/>
              </a:solidFill>
              <a:latin typeface="Calibri" panose="020F0502020204030204" pitchFamily="34" charset="0"/>
              <a:cs typeface="Calibri" panose="020F0502020204030204" pitchFamily="34" charset="0"/>
            </a:rPr>
            <a:t>Ενίσχυση της </a:t>
          </a:r>
          <a:r>
            <a:rPr lang="el-GR" sz="1500" dirty="0" err="1">
              <a:solidFill>
                <a:schemeClr val="tx2"/>
              </a:solidFill>
              <a:latin typeface="Calibri" panose="020F0502020204030204" pitchFamily="34" charset="0"/>
              <a:cs typeface="Calibri" panose="020F0502020204030204" pitchFamily="34" charset="0"/>
            </a:rPr>
            <a:t>αναγνωρισιμότητας</a:t>
          </a:r>
          <a:r>
            <a:rPr lang="el-GR" sz="1500" dirty="0">
              <a:solidFill>
                <a:schemeClr val="tx2"/>
              </a:solidFill>
              <a:latin typeface="Calibri" panose="020F0502020204030204" pitchFamily="34" charset="0"/>
              <a:cs typeface="Calibri" panose="020F0502020204030204" pitchFamily="34" charset="0"/>
            </a:rPr>
            <a:t>, κατανόησης και θετικής στάσης για τη συμβολή της ΕΕ στους στόχους της ΠΣΤΕ</a:t>
          </a:r>
          <a:endParaRPr lang="en-US" sz="1500" dirty="0">
            <a:solidFill>
              <a:schemeClr val="tx2"/>
            </a:solidFill>
            <a:latin typeface="Calibri" panose="020F0502020204030204" pitchFamily="34" charset="0"/>
            <a:cs typeface="Calibri" panose="020F0502020204030204" pitchFamily="34" charset="0"/>
          </a:endParaRPr>
        </a:p>
      </dgm:t>
    </dgm:pt>
    <dgm:pt modelId="{7EEACFC7-13D1-4481-AEA6-D50063C0F9A3}" type="parTrans" cxnId="{F947B762-F6E6-4E2F-9CFA-7538FB64A382}">
      <dgm:prSet/>
      <dgm:spPr/>
      <dgm:t>
        <a:bodyPr/>
        <a:lstStyle/>
        <a:p>
          <a:endParaRPr lang="el-GR"/>
        </a:p>
      </dgm:t>
    </dgm:pt>
    <dgm:pt modelId="{91826BCB-99E3-4FEB-8554-4A37203EFA6B}" type="sibTrans" cxnId="{F947B762-F6E6-4E2F-9CFA-7538FB64A382}">
      <dgm:prSet/>
      <dgm:spPr/>
      <dgm:t>
        <a:bodyPr/>
        <a:lstStyle/>
        <a:p>
          <a:endParaRPr lang="el-GR"/>
        </a:p>
      </dgm:t>
    </dgm:pt>
    <dgm:pt modelId="{9DD75D28-8AEA-4349-B9E5-BC8592BB22BB}">
      <dgm:prSet custT="1"/>
      <dgm:spPr/>
      <dgm:t>
        <a:bodyPr/>
        <a:lstStyle/>
        <a:p>
          <a:r>
            <a:rPr lang="el-GR" sz="2000" dirty="0">
              <a:latin typeface="Calibri" panose="020F0502020204030204" pitchFamily="34" charset="0"/>
              <a:cs typeface="Calibri" panose="020F0502020204030204" pitchFamily="34" charset="0"/>
            </a:rPr>
            <a:t>5</a:t>
          </a:r>
          <a:r>
            <a:rPr lang="el-GR" sz="2000" baseline="30000" dirty="0">
              <a:latin typeface="Calibri" panose="020F0502020204030204" pitchFamily="34" charset="0"/>
              <a:cs typeface="Calibri" panose="020F0502020204030204" pitchFamily="34" charset="0"/>
            </a:rPr>
            <a:t>ος</a:t>
          </a:r>
          <a:r>
            <a:rPr lang="el-GR" sz="2000" dirty="0">
              <a:latin typeface="Calibri" panose="020F0502020204030204" pitchFamily="34" charset="0"/>
              <a:cs typeface="Calibri" panose="020F0502020204030204" pitchFamily="34" charset="0"/>
            </a:rPr>
            <a:t> ΕΣ</a:t>
          </a:r>
          <a:endParaRPr lang="en-US" sz="2000" dirty="0">
            <a:solidFill>
              <a:schemeClr val="tx2"/>
            </a:solidFill>
          </a:endParaRPr>
        </a:p>
      </dgm:t>
    </dgm:pt>
    <dgm:pt modelId="{213B607E-3A73-44D0-8B2F-03D8FBD9B38D}" type="parTrans" cxnId="{D0B3B205-BB0B-46AA-A02B-8A6CEF4E962F}">
      <dgm:prSet/>
      <dgm:spPr/>
      <dgm:t>
        <a:bodyPr/>
        <a:lstStyle/>
        <a:p>
          <a:endParaRPr lang="el-GR"/>
        </a:p>
      </dgm:t>
    </dgm:pt>
    <dgm:pt modelId="{A5BC9FF3-FF57-475E-9C73-EE4F348366A8}" type="sibTrans" cxnId="{D0B3B205-BB0B-46AA-A02B-8A6CEF4E962F}">
      <dgm:prSet/>
      <dgm:spPr/>
      <dgm:t>
        <a:bodyPr/>
        <a:lstStyle/>
        <a:p>
          <a:endParaRPr lang="el-GR"/>
        </a:p>
      </dgm:t>
    </dgm:pt>
    <dgm:pt modelId="{A76DBB76-62DD-40CF-AA31-C653730D71C5}">
      <dgm:prSet custT="1"/>
      <dgm:spPr/>
      <dgm:t>
        <a:bodyPr/>
        <a:lstStyle/>
        <a:p>
          <a:r>
            <a:rPr lang="el-GR" sz="1500" dirty="0">
              <a:solidFill>
                <a:schemeClr val="tx2"/>
              </a:solidFill>
              <a:latin typeface="Calibri" panose="020F0502020204030204" pitchFamily="34" charset="0"/>
              <a:cs typeface="Calibri" panose="020F0502020204030204" pitchFamily="34" charset="0"/>
            </a:rPr>
            <a:t>Εξασφάλιση της κατανόησης από το ευρύ κοινό της ΠΣΤΕ, των κοινωνικών και οικονομικών αποτελεσμάτων και επιπτώσεων που έχει η υλοποίηση του Προγράμματος</a:t>
          </a:r>
          <a:endParaRPr lang="en-US" sz="1500" dirty="0">
            <a:solidFill>
              <a:schemeClr val="tx2"/>
            </a:solidFill>
            <a:latin typeface="Calibri" panose="020F0502020204030204" pitchFamily="34" charset="0"/>
            <a:cs typeface="Calibri" panose="020F0502020204030204" pitchFamily="34" charset="0"/>
          </a:endParaRPr>
        </a:p>
      </dgm:t>
    </dgm:pt>
    <dgm:pt modelId="{4E661A0D-1D68-4504-9796-D879EF83D88C}" type="parTrans" cxnId="{8CA8790E-A263-4AD5-9B36-437CE24DEBF1}">
      <dgm:prSet/>
      <dgm:spPr/>
      <dgm:t>
        <a:bodyPr/>
        <a:lstStyle/>
        <a:p>
          <a:endParaRPr lang="el-GR"/>
        </a:p>
      </dgm:t>
    </dgm:pt>
    <dgm:pt modelId="{9D4ED666-E338-4E09-BF7A-19326352352D}" type="sibTrans" cxnId="{8CA8790E-A263-4AD5-9B36-437CE24DEBF1}">
      <dgm:prSet/>
      <dgm:spPr/>
      <dgm:t>
        <a:bodyPr/>
        <a:lstStyle/>
        <a:p>
          <a:endParaRPr lang="el-GR"/>
        </a:p>
      </dgm:t>
    </dgm:pt>
    <dgm:pt modelId="{AB52B3CC-6563-466D-BFC3-9B6B5AFA0881}" type="pres">
      <dgm:prSet presAssocID="{6A70FD8F-0050-42E3-8B3A-6ED7CFB9852E}" presName="Name0" presStyleCnt="0">
        <dgm:presLayoutVars>
          <dgm:chMax/>
          <dgm:chPref/>
          <dgm:animLvl val="lvl"/>
        </dgm:presLayoutVars>
      </dgm:prSet>
      <dgm:spPr/>
      <dgm:t>
        <a:bodyPr/>
        <a:lstStyle/>
        <a:p>
          <a:endParaRPr lang="el-GR"/>
        </a:p>
      </dgm:t>
    </dgm:pt>
    <dgm:pt modelId="{815EDF7B-AC93-4A61-87AA-CAA5D85C31A8}" type="pres">
      <dgm:prSet presAssocID="{8DB5D7D5-6A1C-4ABC-8850-759A9D876047}" presName="composite1" presStyleCnt="0"/>
      <dgm:spPr/>
    </dgm:pt>
    <dgm:pt modelId="{954381E7-0584-46DD-8108-E9BF4F2B5005}" type="pres">
      <dgm:prSet presAssocID="{8DB5D7D5-6A1C-4ABC-8850-759A9D876047}" presName="parent1" presStyleLbl="alignNode1" presStyleIdx="0" presStyleCnt="5" custScaleX="190043">
        <dgm:presLayoutVars>
          <dgm:chMax val="1"/>
          <dgm:chPref val="1"/>
          <dgm:bulletEnabled val="1"/>
        </dgm:presLayoutVars>
      </dgm:prSet>
      <dgm:spPr/>
      <dgm:t>
        <a:bodyPr/>
        <a:lstStyle/>
        <a:p>
          <a:endParaRPr lang="el-GR"/>
        </a:p>
      </dgm:t>
    </dgm:pt>
    <dgm:pt modelId="{5A1B764B-0DC5-47CD-BDEA-9E67799496EC}" type="pres">
      <dgm:prSet presAssocID="{8DB5D7D5-6A1C-4ABC-8850-759A9D876047}" presName="Childtext1" presStyleLbl="revTx" presStyleIdx="0" presStyleCnt="5" custScaleX="165107">
        <dgm:presLayoutVars>
          <dgm:bulletEnabled val="1"/>
        </dgm:presLayoutVars>
      </dgm:prSet>
      <dgm:spPr/>
      <dgm:t>
        <a:bodyPr/>
        <a:lstStyle/>
        <a:p>
          <a:endParaRPr lang="el-GR"/>
        </a:p>
      </dgm:t>
    </dgm:pt>
    <dgm:pt modelId="{122B38A3-0442-4747-820C-1F37877E2B0E}" type="pres">
      <dgm:prSet presAssocID="{8DB5D7D5-6A1C-4ABC-8850-759A9D876047}" presName="ConnectLine1" presStyleLbl="sibTrans1D1" presStyleIdx="0" presStyleCnt="5"/>
      <dgm:spPr>
        <a:noFill/>
        <a:ln w="12700" cap="rnd" cmpd="sng" algn="ctr">
          <a:solidFill>
            <a:schemeClr val="accent1">
              <a:shade val="90000"/>
              <a:hueOff val="93466"/>
              <a:satOff val="1924"/>
              <a:lumOff val="8231"/>
              <a:alphaOff val="0"/>
            </a:schemeClr>
          </a:solidFill>
          <a:prstDash val="dash"/>
        </a:ln>
        <a:effectLst/>
      </dgm:spPr>
    </dgm:pt>
    <dgm:pt modelId="{A73181F6-69BB-4A47-8277-4671A45AC8C8}" type="pres">
      <dgm:prSet presAssocID="{8DB5D7D5-6A1C-4ABC-8850-759A9D876047}" presName="ConnectLineEnd1" presStyleLbl="lnNode1" presStyleIdx="0" presStyleCnt="5"/>
      <dgm:spPr/>
    </dgm:pt>
    <dgm:pt modelId="{6E76EADA-5F61-4A59-B2F8-FA10112079FC}" type="pres">
      <dgm:prSet presAssocID="{8DB5D7D5-6A1C-4ABC-8850-759A9D876047}" presName="EmptyPane1" presStyleCnt="0"/>
      <dgm:spPr/>
    </dgm:pt>
    <dgm:pt modelId="{A8189248-0785-43F1-844C-4DE92841F254}" type="pres">
      <dgm:prSet presAssocID="{BD6E0A2E-99C8-4F5A-971A-CD211D1099FF}" presName="spaceBetweenRectangles1" presStyleCnt="0"/>
      <dgm:spPr/>
    </dgm:pt>
    <dgm:pt modelId="{218D9CD7-D48D-464C-9A1C-0F322EC540B3}" type="pres">
      <dgm:prSet presAssocID="{C5146535-FD3D-4589-98A3-623B8DA4B8DB}" presName="composite1" presStyleCnt="0"/>
      <dgm:spPr/>
    </dgm:pt>
    <dgm:pt modelId="{30804A27-188E-4A17-8FFE-97BCCA0597B8}" type="pres">
      <dgm:prSet presAssocID="{C5146535-FD3D-4589-98A3-623B8DA4B8DB}" presName="parent1" presStyleLbl="alignNode1" presStyleIdx="1" presStyleCnt="5" custScaleX="304351">
        <dgm:presLayoutVars>
          <dgm:chMax val="1"/>
          <dgm:chPref val="1"/>
          <dgm:bulletEnabled val="1"/>
        </dgm:presLayoutVars>
      </dgm:prSet>
      <dgm:spPr/>
      <dgm:t>
        <a:bodyPr/>
        <a:lstStyle/>
        <a:p>
          <a:endParaRPr lang="el-GR"/>
        </a:p>
      </dgm:t>
    </dgm:pt>
    <dgm:pt modelId="{DF65791B-462E-4589-B98D-F60587330CA8}" type="pres">
      <dgm:prSet presAssocID="{C5146535-FD3D-4589-98A3-623B8DA4B8DB}" presName="Childtext1" presStyleLbl="revTx" presStyleIdx="1" presStyleCnt="5" custScaleX="197170">
        <dgm:presLayoutVars>
          <dgm:bulletEnabled val="1"/>
        </dgm:presLayoutVars>
      </dgm:prSet>
      <dgm:spPr/>
      <dgm:t>
        <a:bodyPr/>
        <a:lstStyle/>
        <a:p>
          <a:endParaRPr lang="el-GR"/>
        </a:p>
      </dgm:t>
    </dgm:pt>
    <dgm:pt modelId="{DBA410EB-5F61-4F46-92D9-C5B0AA59EE15}" type="pres">
      <dgm:prSet presAssocID="{C5146535-FD3D-4589-98A3-623B8DA4B8DB}" presName="ConnectLine1" presStyleLbl="sibTrans1D1" presStyleIdx="1" presStyleCnt="5"/>
      <dgm:spPr>
        <a:noFill/>
        <a:ln w="12700" cap="rnd" cmpd="sng" algn="ctr">
          <a:solidFill>
            <a:schemeClr val="accent1">
              <a:shade val="90000"/>
              <a:hueOff val="140199"/>
              <a:satOff val="2886"/>
              <a:lumOff val="12346"/>
              <a:alphaOff val="0"/>
            </a:schemeClr>
          </a:solidFill>
          <a:prstDash val="dash"/>
        </a:ln>
        <a:effectLst/>
      </dgm:spPr>
    </dgm:pt>
    <dgm:pt modelId="{E1220EDB-B75C-43A5-B862-97E4C09130A7}" type="pres">
      <dgm:prSet presAssocID="{C5146535-FD3D-4589-98A3-623B8DA4B8DB}" presName="ConnectLineEnd1" presStyleLbl="lnNode1" presStyleIdx="1" presStyleCnt="5"/>
      <dgm:spPr/>
    </dgm:pt>
    <dgm:pt modelId="{D8849157-215F-4E70-9735-315E97B5AC5C}" type="pres">
      <dgm:prSet presAssocID="{C5146535-FD3D-4589-98A3-623B8DA4B8DB}" presName="EmptyPane1" presStyleCnt="0"/>
      <dgm:spPr/>
    </dgm:pt>
    <dgm:pt modelId="{7C467054-22FE-4C18-9934-29D7168DFF63}" type="pres">
      <dgm:prSet presAssocID="{7A3CCAF8-AC3A-401E-AEDD-44BBC1AA9C31}" presName="spaceBetweenRectangles1" presStyleCnt="0"/>
      <dgm:spPr/>
    </dgm:pt>
    <dgm:pt modelId="{3E3E944D-A6EC-4962-9AC1-C585A4F97BDA}" type="pres">
      <dgm:prSet presAssocID="{09C152DA-7620-4852-8162-A77EC3609F3F}" presName="composite1" presStyleCnt="0"/>
      <dgm:spPr/>
    </dgm:pt>
    <dgm:pt modelId="{566B79CB-1A41-4F5C-BF91-58D94BF93913}" type="pres">
      <dgm:prSet presAssocID="{09C152DA-7620-4852-8162-A77EC3609F3F}" presName="parent1" presStyleLbl="alignNode1" presStyleIdx="2" presStyleCnt="5" custScaleX="297969">
        <dgm:presLayoutVars>
          <dgm:chMax val="1"/>
          <dgm:chPref val="1"/>
          <dgm:bulletEnabled val="1"/>
        </dgm:presLayoutVars>
      </dgm:prSet>
      <dgm:spPr/>
      <dgm:t>
        <a:bodyPr/>
        <a:lstStyle/>
        <a:p>
          <a:endParaRPr lang="el-GR"/>
        </a:p>
      </dgm:t>
    </dgm:pt>
    <dgm:pt modelId="{B4723E2A-4FF1-452A-BD25-8EC364F15A6F}" type="pres">
      <dgm:prSet presAssocID="{09C152DA-7620-4852-8162-A77EC3609F3F}" presName="Childtext1" presStyleLbl="revTx" presStyleIdx="2" presStyleCnt="5" custScaleX="242161">
        <dgm:presLayoutVars>
          <dgm:bulletEnabled val="1"/>
        </dgm:presLayoutVars>
      </dgm:prSet>
      <dgm:spPr/>
      <dgm:t>
        <a:bodyPr/>
        <a:lstStyle/>
        <a:p>
          <a:endParaRPr lang="el-GR"/>
        </a:p>
      </dgm:t>
    </dgm:pt>
    <dgm:pt modelId="{440E9361-37D2-4157-AF38-7B49AD23708B}" type="pres">
      <dgm:prSet presAssocID="{09C152DA-7620-4852-8162-A77EC3609F3F}" presName="ConnectLine1" presStyleLbl="sibTrans1D1" presStyleIdx="2" presStyleCnt="5"/>
      <dgm:spPr>
        <a:noFill/>
        <a:ln w="12700" cap="rnd" cmpd="sng" algn="ctr">
          <a:solidFill>
            <a:schemeClr val="accent1">
              <a:shade val="90000"/>
              <a:hueOff val="186931"/>
              <a:satOff val="3848"/>
              <a:lumOff val="16461"/>
              <a:alphaOff val="0"/>
            </a:schemeClr>
          </a:solidFill>
          <a:prstDash val="dash"/>
        </a:ln>
        <a:effectLst/>
      </dgm:spPr>
    </dgm:pt>
    <dgm:pt modelId="{C45E7B63-1C71-483E-A3A8-705CE86D4D8E}" type="pres">
      <dgm:prSet presAssocID="{09C152DA-7620-4852-8162-A77EC3609F3F}" presName="ConnectLineEnd1" presStyleLbl="lnNode1" presStyleIdx="2" presStyleCnt="5"/>
      <dgm:spPr/>
    </dgm:pt>
    <dgm:pt modelId="{4174F691-D9D3-451C-9893-D177DC3AED58}" type="pres">
      <dgm:prSet presAssocID="{09C152DA-7620-4852-8162-A77EC3609F3F}" presName="EmptyPane1" presStyleCnt="0"/>
      <dgm:spPr/>
    </dgm:pt>
    <dgm:pt modelId="{9E52B23D-5028-43D8-9ACF-EDD2D94E7346}" type="pres">
      <dgm:prSet presAssocID="{0AE8D36D-0F0F-4206-AE39-0A2D73987B68}" presName="spaceBetweenRectangles1" presStyleCnt="0"/>
      <dgm:spPr/>
    </dgm:pt>
    <dgm:pt modelId="{E4CBA83D-7072-4EE1-AB6F-6EFDAE0BDA53}" type="pres">
      <dgm:prSet presAssocID="{8B0552E7-E68F-4C3B-A257-97BB503BCF0F}" presName="composite1" presStyleCnt="0"/>
      <dgm:spPr/>
    </dgm:pt>
    <dgm:pt modelId="{1DE45A7C-DCC0-47F8-854C-EBFBF4022257}" type="pres">
      <dgm:prSet presAssocID="{8B0552E7-E68F-4C3B-A257-97BB503BCF0F}" presName="parent1" presStyleLbl="alignNode1" presStyleIdx="3" presStyleCnt="5" custScaleX="215136">
        <dgm:presLayoutVars>
          <dgm:chMax val="1"/>
          <dgm:chPref val="1"/>
          <dgm:bulletEnabled val="1"/>
        </dgm:presLayoutVars>
      </dgm:prSet>
      <dgm:spPr/>
      <dgm:t>
        <a:bodyPr/>
        <a:lstStyle/>
        <a:p>
          <a:endParaRPr lang="el-GR"/>
        </a:p>
      </dgm:t>
    </dgm:pt>
    <dgm:pt modelId="{DDCEF77D-A8CF-45E3-A697-E0082B8013AB}" type="pres">
      <dgm:prSet presAssocID="{8B0552E7-E68F-4C3B-A257-97BB503BCF0F}" presName="Childtext1" presStyleLbl="revTx" presStyleIdx="3" presStyleCnt="5" custScaleX="113018">
        <dgm:presLayoutVars>
          <dgm:bulletEnabled val="1"/>
        </dgm:presLayoutVars>
      </dgm:prSet>
      <dgm:spPr/>
      <dgm:t>
        <a:bodyPr/>
        <a:lstStyle/>
        <a:p>
          <a:endParaRPr lang="el-GR"/>
        </a:p>
      </dgm:t>
    </dgm:pt>
    <dgm:pt modelId="{04C4B7A7-9047-4586-98EE-1459D1DBCCD2}" type="pres">
      <dgm:prSet presAssocID="{8B0552E7-E68F-4C3B-A257-97BB503BCF0F}" presName="ConnectLine1" presStyleLbl="sibTrans1D1" presStyleIdx="3" presStyleCnt="5"/>
      <dgm:spPr>
        <a:noFill/>
        <a:ln w="12700" cap="rnd" cmpd="sng" algn="ctr">
          <a:solidFill>
            <a:schemeClr val="accent1">
              <a:shade val="90000"/>
              <a:hueOff val="334659"/>
              <a:satOff val="-6451"/>
              <a:lumOff val="21093"/>
              <a:alphaOff val="0"/>
            </a:schemeClr>
          </a:solidFill>
          <a:prstDash val="dash"/>
        </a:ln>
        <a:effectLst/>
      </dgm:spPr>
    </dgm:pt>
    <dgm:pt modelId="{9A3C25AA-70D6-4265-85A8-A2CA33967B21}" type="pres">
      <dgm:prSet presAssocID="{8B0552E7-E68F-4C3B-A257-97BB503BCF0F}" presName="ConnectLineEnd1" presStyleLbl="lnNode1" presStyleIdx="3" presStyleCnt="5"/>
      <dgm:spPr/>
    </dgm:pt>
    <dgm:pt modelId="{F04B77D6-332E-4AEA-9855-00FE070793FB}" type="pres">
      <dgm:prSet presAssocID="{8B0552E7-E68F-4C3B-A257-97BB503BCF0F}" presName="EmptyPane1" presStyleCnt="0"/>
      <dgm:spPr/>
    </dgm:pt>
    <dgm:pt modelId="{8AA9E8E9-2807-4A44-98D7-B6D47E24D95C}" type="pres">
      <dgm:prSet presAssocID="{3BCAC884-BA3D-4A2E-93FC-75C17239E8FF}" presName="spaceBetweenRectangles1" presStyleCnt="0"/>
      <dgm:spPr/>
    </dgm:pt>
    <dgm:pt modelId="{3E1A16E0-6454-4A86-A421-5AFE66DADA23}" type="pres">
      <dgm:prSet presAssocID="{9DD75D28-8AEA-4349-B9E5-BC8592BB22BB}" presName="composite1" presStyleCnt="0"/>
      <dgm:spPr/>
    </dgm:pt>
    <dgm:pt modelId="{D5BE9E9D-379A-46D9-B7FB-62E407C74031}" type="pres">
      <dgm:prSet presAssocID="{9DD75D28-8AEA-4349-B9E5-BC8592BB22BB}" presName="parent1" presStyleLbl="alignNode1" presStyleIdx="4" presStyleCnt="5" custScaleX="171960">
        <dgm:presLayoutVars>
          <dgm:chMax val="1"/>
          <dgm:chPref val="1"/>
          <dgm:bulletEnabled val="1"/>
        </dgm:presLayoutVars>
      </dgm:prSet>
      <dgm:spPr/>
      <dgm:t>
        <a:bodyPr/>
        <a:lstStyle/>
        <a:p>
          <a:endParaRPr lang="el-GR"/>
        </a:p>
      </dgm:t>
    </dgm:pt>
    <dgm:pt modelId="{F3004CAB-BB1F-461D-B11C-4180FF4014F2}" type="pres">
      <dgm:prSet presAssocID="{9DD75D28-8AEA-4349-B9E5-BC8592BB22BB}" presName="Childtext1" presStyleLbl="revTx" presStyleIdx="4" presStyleCnt="5" custScaleX="172727">
        <dgm:presLayoutVars>
          <dgm:bulletEnabled val="1"/>
        </dgm:presLayoutVars>
      </dgm:prSet>
      <dgm:spPr/>
      <dgm:t>
        <a:bodyPr/>
        <a:lstStyle/>
        <a:p>
          <a:endParaRPr lang="el-GR"/>
        </a:p>
      </dgm:t>
    </dgm:pt>
    <dgm:pt modelId="{7C4436A2-6914-49B4-8961-8016E75AC2F2}" type="pres">
      <dgm:prSet presAssocID="{9DD75D28-8AEA-4349-B9E5-BC8592BB22BB}" presName="ConnectLine1" presStyleLbl="sibTrans1D1" presStyleIdx="4" presStyleCnt="5"/>
      <dgm:spPr>
        <a:noFill/>
        <a:ln w="12700" cap="rnd" cmpd="sng" algn="ctr">
          <a:solidFill>
            <a:schemeClr val="accent1">
              <a:shade val="90000"/>
              <a:hueOff val="446212"/>
              <a:satOff val="-8602"/>
              <a:lumOff val="28124"/>
              <a:alphaOff val="0"/>
            </a:schemeClr>
          </a:solidFill>
          <a:prstDash val="dash"/>
        </a:ln>
        <a:effectLst/>
      </dgm:spPr>
    </dgm:pt>
    <dgm:pt modelId="{9B3857C6-B4DC-4D7D-9A39-C07BCC2442B4}" type="pres">
      <dgm:prSet presAssocID="{9DD75D28-8AEA-4349-B9E5-BC8592BB22BB}" presName="ConnectLineEnd1" presStyleLbl="lnNode1" presStyleIdx="4" presStyleCnt="5"/>
      <dgm:spPr/>
    </dgm:pt>
    <dgm:pt modelId="{C4648351-E4AA-421E-BB1E-CF0E8252222A}" type="pres">
      <dgm:prSet presAssocID="{9DD75D28-8AEA-4349-B9E5-BC8592BB22BB}" presName="EmptyPane1" presStyleCnt="0"/>
      <dgm:spPr/>
    </dgm:pt>
  </dgm:ptLst>
  <dgm:cxnLst>
    <dgm:cxn modelId="{5C25BB02-FA66-40A4-9DA6-9E1CAE3A8D4E}" type="presOf" srcId="{C5146535-FD3D-4589-98A3-623B8DA4B8DB}" destId="{30804A27-188E-4A17-8FFE-97BCCA0597B8}" srcOrd="0" destOrd="0" presId="urn:microsoft.com/office/officeart/2016/7/layout/RoundedRectangleTimeline"/>
    <dgm:cxn modelId="{84C67813-55CE-4EBC-9032-03BD847DC17E}" type="presOf" srcId="{6A70FD8F-0050-42E3-8B3A-6ED7CFB9852E}" destId="{AB52B3CC-6563-466D-BFC3-9B6B5AFA0881}" srcOrd="0" destOrd="0" presId="urn:microsoft.com/office/officeart/2016/7/layout/RoundedRectangleTimeline"/>
    <dgm:cxn modelId="{6DF33152-8418-4064-8A1C-FFB405DCD460}" type="presOf" srcId="{A76DBB76-62DD-40CF-AA31-C653730D71C5}" destId="{F3004CAB-BB1F-461D-B11C-4180FF4014F2}" srcOrd="0" destOrd="0" presId="urn:microsoft.com/office/officeart/2016/7/layout/RoundedRectangleTimeline"/>
    <dgm:cxn modelId="{F9540599-A193-456C-A9A9-8962E3855B0B}" type="presOf" srcId="{96262926-A67D-4E4E-9515-5EBC67F0B634}" destId="{5A1B764B-0DC5-47CD-BDEA-9E67799496EC}" srcOrd="0" destOrd="0" presId="urn:microsoft.com/office/officeart/2016/7/layout/RoundedRectangleTimeline"/>
    <dgm:cxn modelId="{7FD22F96-1026-4317-9164-1AF7EDA88F86}" type="presOf" srcId="{8B0552E7-E68F-4C3B-A257-97BB503BCF0F}" destId="{1DE45A7C-DCC0-47F8-854C-EBFBF4022257}" srcOrd="0" destOrd="0" presId="urn:microsoft.com/office/officeart/2016/7/layout/RoundedRectangleTimeline"/>
    <dgm:cxn modelId="{FAA8D3DD-12E8-457D-9144-B037C5678347}" srcId="{09C152DA-7620-4852-8162-A77EC3609F3F}" destId="{6C8937BE-93F8-4DED-8538-1C601DAEBA66}" srcOrd="0" destOrd="0" parTransId="{77D169C6-D77F-456D-B18B-D7BE016AD87A}" sibTransId="{A97BE953-FA9D-4BA6-A92C-494DB1F3BA59}"/>
    <dgm:cxn modelId="{40049A6F-DB63-4A92-A317-040BEAE29A94}" srcId="{6A70FD8F-0050-42E3-8B3A-6ED7CFB9852E}" destId="{8B0552E7-E68F-4C3B-A257-97BB503BCF0F}" srcOrd="3" destOrd="0" parTransId="{6C298D5C-B4B8-4340-BFE3-076623354117}" sibTransId="{3BCAC884-BA3D-4A2E-93FC-75C17239E8FF}"/>
    <dgm:cxn modelId="{C5202EE1-10E9-4076-9D55-9E0CF8B152AF}" srcId="{6A70FD8F-0050-42E3-8B3A-6ED7CFB9852E}" destId="{8DB5D7D5-6A1C-4ABC-8850-759A9D876047}" srcOrd="0" destOrd="0" parTransId="{D8874F40-D7B0-41DE-BB6F-A6014FEAB2D7}" sibTransId="{BD6E0A2E-99C8-4F5A-971A-CD211D1099FF}"/>
    <dgm:cxn modelId="{D0B3B205-BB0B-46AA-A02B-8A6CEF4E962F}" srcId="{6A70FD8F-0050-42E3-8B3A-6ED7CFB9852E}" destId="{9DD75D28-8AEA-4349-B9E5-BC8592BB22BB}" srcOrd="4" destOrd="0" parTransId="{213B607E-3A73-44D0-8B2F-03D8FBD9B38D}" sibTransId="{A5BC9FF3-FF57-475E-9C73-EE4F348366A8}"/>
    <dgm:cxn modelId="{9328D71B-9825-47DF-AD3E-8F99BBC73C3D}" type="presOf" srcId="{9DD75D28-8AEA-4349-B9E5-BC8592BB22BB}" destId="{D5BE9E9D-379A-46D9-B7FB-62E407C74031}" srcOrd="0" destOrd="0" presId="urn:microsoft.com/office/officeart/2016/7/layout/RoundedRectangleTimeline"/>
    <dgm:cxn modelId="{F9B2D375-40BE-4E5D-AA88-61805FBFF819}" type="presOf" srcId="{8DB5D7D5-6A1C-4ABC-8850-759A9D876047}" destId="{954381E7-0584-46DD-8108-E9BF4F2B5005}" srcOrd="0" destOrd="0" presId="urn:microsoft.com/office/officeart/2016/7/layout/RoundedRectangleTimeline"/>
    <dgm:cxn modelId="{8EBF857E-7408-4941-91E4-293B0F59EEF7}" srcId="{6A70FD8F-0050-42E3-8B3A-6ED7CFB9852E}" destId="{C5146535-FD3D-4589-98A3-623B8DA4B8DB}" srcOrd="1" destOrd="0" parTransId="{20848F78-EC70-4162-96CE-CC68006930F0}" sibTransId="{7A3CCAF8-AC3A-401E-AEDD-44BBC1AA9C31}"/>
    <dgm:cxn modelId="{22ECA226-C4EA-44F1-BCB5-77F78841DA6F}" type="presOf" srcId="{09C152DA-7620-4852-8162-A77EC3609F3F}" destId="{566B79CB-1A41-4F5C-BF91-58D94BF93913}" srcOrd="0" destOrd="0" presId="urn:microsoft.com/office/officeart/2016/7/layout/RoundedRectangleTimeline"/>
    <dgm:cxn modelId="{F947B762-F6E6-4E2F-9CFA-7538FB64A382}" srcId="{8B0552E7-E68F-4C3B-A257-97BB503BCF0F}" destId="{51D66FF8-CC96-4CAC-B652-2D308824D60A}" srcOrd="0" destOrd="0" parTransId="{7EEACFC7-13D1-4481-AEA6-D50063C0F9A3}" sibTransId="{91826BCB-99E3-4FEB-8554-4A37203EFA6B}"/>
    <dgm:cxn modelId="{8C5B110A-FBC3-4CBF-BED2-413E87D4DAD5}" srcId="{8DB5D7D5-6A1C-4ABC-8850-759A9D876047}" destId="{96262926-A67D-4E4E-9515-5EBC67F0B634}" srcOrd="0" destOrd="0" parTransId="{EC74E552-C501-4B0E-9400-E8B410F53D50}" sibTransId="{1DA7ACEB-F642-43C1-BCB5-F580B9B985B9}"/>
    <dgm:cxn modelId="{23ECAC8B-17A4-4883-AA0E-06D66B7E788A}" srcId="{6A70FD8F-0050-42E3-8B3A-6ED7CFB9852E}" destId="{09C152DA-7620-4852-8162-A77EC3609F3F}" srcOrd="2" destOrd="0" parTransId="{9F6D14C0-6C82-4CBD-8D6D-B0E117B6F2ED}" sibTransId="{0AE8D36D-0F0F-4206-AE39-0A2D73987B68}"/>
    <dgm:cxn modelId="{E2BBA750-A5E4-4F50-BE16-016934379F81}" type="presOf" srcId="{6C8937BE-93F8-4DED-8538-1C601DAEBA66}" destId="{B4723E2A-4FF1-452A-BD25-8EC364F15A6F}" srcOrd="0" destOrd="0" presId="urn:microsoft.com/office/officeart/2016/7/layout/RoundedRectangleTimeline"/>
    <dgm:cxn modelId="{2DC28DF8-5C1B-4F53-A4C1-D5B63FB54BAF}" srcId="{C5146535-FD3D-4589-98A3-623B8DA4B8DB}" destId="{E80CA270-6C90-4E17-ACEA-46B56AD54DD1}" srcOrd="0" destOrd="0" parTransId="{7EEC8067-96EF-4BE0-8BE3-BA59ED78A31F}" sibTransId="{1AFE46E5-6B07-4894-8ECB-21BD7E7B8AF1}"/>
    <dgm:cxn modelId="{B1D6043A-169D-47AA-82E4-3CCFBA547A22}" type="presOf" srcId="{51D66FF8-CC96-4CAC-B652-2D308824D60A}" destId="{DDCEF77D-A8CF-45E3-A697-E0082B8013AB}" srcOrd="0" destOrd="0" presId="urn:microsoft.com/office/officeart/2016/7/layout/RoundedRectangleTimeline"/>
    <dgm:cxn modelId="{E13585A2-54F2-486A-B317-F4D6AF7E83B9}" type="presOf" srcId="{E80CA270-6C90-4E17-ACEA-46B56AD54DD1}" destId="{DF65791B-462E-4589-B98D-F60587330CA8}" srcOrd="0" destOrd="0" presId="urn:microsoft.com/office/officeart/2016/7/layout/RoundedRectangleTimeline"/>
    <dgm:cxn modelId="{8CA8790E-A263-4AD5-9B36-437CE24DEBF1}" srcId="{9DD75D28-8AEA-4349-B9E5-BC8592BB22BB}" destId="{A76DBB76-62DD-40CF-AA31-C653730D71C5}" srcOrd="0" destOrd="0" parTransId="{4E661A0D-1D68-4504-9796-D879EF83D88C}" sibTransId="{9D4ED666-E338-4E09-BF7A-19326352352D}"/>
    <dgm:cxn modelId="{76459B4A-BC95-4631-A3CC-1410E80D5DFD}" type="presParOf" srcId="{AB52B3CC-6563-466D-BFC3-9B6B5AFA0881}" destId="{815EDF7B-AC93-4A61-87AA-CAA5D85C31A8}" srcOrd="0" destOrd="0" presId="urn:microsoft.com/office/officeart/2016/7/layout/RoundedRectangleTimeline"/>
    <dgm:cxn modelId="{4238FA88-CE43-4680-BFB0-73DED5612698}" type="presParOf" srcId="{815EDF7B-AC93-4A61-87AA-CAA5D85C31A8}" destId="{954381E7-0584-46DD-8108-E9BF4F2B5005}" srcOrd="0" destOrd="0" presId="urn:microsoft.com/office/officeart/2016/7/layout/RoundedRectangleTimeline"/>
    <dgm:cxn modelId="{6497CE05-0893-4952-B18A-28D71D90B841}" type="presParOf" srcId="{815EDF7B-AC93-4A61-87AA-CAA5D85C31A8}" destId="{5A1B764B-0DC5-47CD-BDEA-9E67799496EC}" srcOrd="1" destOrd="0" presId="urn:microsoft.com/office/officeart/2016/7/layout/RoundedRectangleTimeline"/>
    <dgm:cxn modelId="{CB8BA570-C0D4-4400-BED8-C9BC961A6553}" type="presParOf" srcId="{815EDF7B-AC93-4A61-87AA-CAA5D85C31A8}" destId="{122B38A3-0442-4747-820C-1F37877E2B0E}" srcOrd="2" destOrd="0" presId="urn:microsoft.com/office/officeart/2016/7/layout/RoundedRectangleTimeline"/>
    <dgm:cxn modelId="{82FC1E36-99F3-4E1F-8BD1-229D77A82EB1}" type="presParOf" srcId="{815EDF7B-AC93-4A61-87AA-CAA5D85C31A8}" destId="{A73181F6-69BB-4A47-8277-4671A45AC8C8}" srcOrd="3" destOrd="0" presId="urn:microsoft.com/office/officeart/2016/7/layout/RoundedRectangleTimeline"/>
    <dgm:cxn modelId="{7EAD7967-836C-4AB6-AAA2-ED2EF3F29E78}" type="presParOf" srcId="{815EDF7B-AC93-4A61-87AA-CAA5D85C31A8}" destId="{6E76EADA-5F61-4A59-B2F8-FA10112079FC}" srcOrd="4" destOrd="0" presId="urn:microsoft.com/office/officeart/2016/7/layout/RoundedRectangleTimeline"/>
    <dgm:cxn modelId="{3783DE09-7B3D-423E-960C-ED9DB81E314E}" type="presParOf" srcId="{AB52B3CC-6563-466D-BFC3-9B6B5AFA0881}" destId="{A8189248-0785-43F1-844C-4DE92841F254}" srcOrd="1" destOrd="0" presId="urn:microsoft.com/office/officeart/2016/7/layout/RoundedRectangleTimeline"/>
    <dgm:cxn modelId="{38B07C9C-D21D-4E2B-A78B-C30877B2689A}" type="presParOf" srcId="{AB52B3CC-6563-466D-BFC3-9B6B5AFA0881}" destId="{218D9CD7-D48D-464C-9A1C-0F322EC540B3}" srcOrd="2" destOrd="0" presId="urn:microsoft.com/office/officeart/2016/7/layout/RoundedRectangleTimeline"/>
    <dgm:cxn modelId="{E6790483-7B9E-44FB-9EAE-A282A4B9AB73}" type="presParOf" srcId="{218D9CD7-D48D-464C-9A1C-0F322EC540B3}" destId="{30804A27-188E-4A17-8FFE-97BCCA0597B8}" srcOrd="0" destOrd="0" presId="urn:microsoft.com/office/officeart/2016/7/layout/RoundedRectangleTimeline"/>
    <dgm:cxn modelId="{B31BDB48-FB8E-47F4-8F76-B90009D28A96}" type="presParOf" srcId="{218D9CD7-D48D-464C-9A1C-0F322EC540B3}" destId="{DF65791B-462E-4589-B98D-F60587330CA8}" srcOrd="1" destOrd="0" presId="urn:microsoft.com/office/officeart/2016/7/layout/RoundedRectangleTimeline"/>
    <dgm:cxn modelId="{517AE913-68B2-41AC-BE20-5D4195845D6F}" type="presParOf" srcId="{218D9CD7-D48D-464C-9A1C-0F322EC540B3}" destId="{DBA410EB-5F61-4F46-92D9-C5B0AA59EE15}" srcOrd="2" destOrd="0" presId="urn:microsoft.com/office/officeart/2016/7/layout/RoundedRectangleTimeline"/>
    <dgm:cxn modelId="{0F089045-7542-47F1-8B17-68354869406A}" type="presParOf" srcId="{218D9CD7-D48D-464C-9A1C-0F322EC540B3}" destId="{E1220EDB-B75C-43A5-B862-97E4C09130A7}" srcOrd="3" destOrd="0" presId="urn:microsoft.com/office/officeart/2016/7/layout/RoundedRectangleTimeline"/>
    <dgm:cxn modelId="{79B44ECC-99D2-49DD-9DEE-58B1D2AE6C6C}" type="presParOf" srcId="{218D9CD7-D48D-464C-9A1C-0F322EC540B3}" destId="{D8849157-215F-4E70-9735-315E97B5AC5C}" srcOrd="4" destOrd="0" presId="urn:microsoft.com/office/officeart/2016/7/layout/RoundedRectangleTimeline"/>
    <dgm:cxn modelId="{6930EC12-FB60-44F8-973F-19AC06AA90BB}" type="presParOf" srcId="{AB52B3CC-6563-466D-BFC3-9B6B5AFA0881}" destId="{7C467054-22FE-4C18-9934-29D7168DFF63}" srcOrd="3" destOrd="0" presId="urn:microsoft.com/office/officeart/2016/7/layout/RoundedRectangleTimeline"/>
    <dgm:cxn modelId="{1F4A4777-E935-453F-A5B9-015C6946FC6A}" type="presParOf" srcId="{AB52B3CC-6563-466D-BFC3-9B6B5AFA0881}" destId="{3E3E944D-A6EC-4962-9AC1-C585A4F97BDA}" srcOrd="4" destOrd="0" presId="urn:microsoft.com/office/officeart/2016/7/layout/RoundedRectangleTimeline"/>
    <dgm:cxn modelId="{94AC8B5D-A9B9-4EF3-AD1C-6024606B5BF8}" type="presParOf" srcId="{3E3E944D-A6EC-4962-9AC1-C585A4F97BDA}" destId="{566B79CB-1A41-4F5C-BF91-58D94BF93913}" srcOrd="0" destOrd="0" presId="urn:microsoft.com/office/officeart/2016/7/layout/RoundedRectangleTimeline"/>
    <dgm:cxn modelId="{A151554E-10B3-429A-9E0D-D40262ED6857}" type="presParOf" srcId="{3E3E944D-A6EC-4962-9AC1-C585A4F97BDA}" destId="{B4723E2A-4FF1-452A-BD25-8EC364F15A6F}" srcOrd="1" destOrd="0" presId="urn:microsoft.com/office/officeart/2016/7/layout/RoundedRectangleTimeline"/>
    <dgm:cxn modelId="{329635D9-081F-4DC9-88AA-E074B7400415}" type="presParOf" srcId="{3E3E944D-A6EC-4962-9AC1-C585A4F97BDA}" destId="{440E9361-37D2-4157-AF38-7B49AD23708B}" srcOrd="2" destOrd="0" presId="urn:microsoft.com/office/officeart/2016/7/layout/RoundedRectangleTimeline"/>
    <dgm:cxn modelId="{0F0D3AEA-9F0C-400E-A955-6CD1F474B6A4}" type="presParOf" srcId="{3E3E944D-A6EC-4962-9AC1-C585A4F97BDA}" destId="{C45E7B63-1C71-483E-A3A8-705CE86D4D8E}" srcOrd="3" destOrd="0" presId="urn:microsoft.com/office/officeart/2016/7/layout/RoundedRectangleTimeline"/>
    <dgm:cxn modelId="{91F0BE33-39D4-4457-A5CC-3F1682DB166D}" type="presParOf" srcId="{3E3E944D-A6EC-4962-9AC1-C585A4F97BDA}" destId="{4174F691-D9D3-451C-9893-D177DC3AED58}" srcOrd="4" destOrd="0" presId="urn:microsoft.com/office/officeart/2016/7/layout/RoundedRectangleTimeline"/>
    <dgm:cxn modelId="{42B83E86-11C2-413C-9DAB-036B48F5430B}" type="presParOf" srcId="{AB52B3CC-6563-466D-BFC3-9B6B5AFA0881}" destId="{9E52B23D-5028-43D8-9ACF-EDD2D94E7346}" srcOrd="5" destOrd="0" presId="urn:microsoft.com/office/officeart/2016/7/layout/RoundedRectangleTimeline"/>
    <dgm:cxn modelId="{15FB317D-CBE0-4265-9ED1-0FF85C4797A6}" type="presParOf" srcId="{AB52B3CC-6563-466D-BFC3-9B6B5AFA0881}" destId="{E4CBA83D-7072-4EE1-AB6F-6EFDAE0BDA53}" srcOrd="6" destOrd="0" presId="urn:microsoft.com/office/officeart/2016/7/layout/RoundedRectangleTimeline"/>
    <dgm:cxn modelId="{E833D71B-01A6-42A1-B5CD-52975426815F}" type="presParOf" srcId="{E4CBA83D-7072-4EE1-AB6F-6EFDAE0BDA53}" destId="{1DE45A7C-DCC0-47F8-854C-EBFBF4022257}" srcOrd="0" destOrd="0" presId="urn:microsoft.com/office/officeart/2016/7/layout/RoundedRectangleTimeline"/>
    <dgm:cxn modelId="{82AD43E8-1297-4FF6-93D1-9B6108A10E8B}" type="presParOf" srcId="{E4CBA83D-7072-4EE1-AB6F-6EFDAE0BDA53}" destId="{DDCEF77D-A8CF-45E3-A697-E0082B8013AB}" srcOrd="1" destOrd="0" presId="urn:microsoft.com/office/officeart/2016/7/layout/RoundedRectangleTimeline"/>
    <dgm:cxn modelId="{2E626EF9-4DAB-4201-A43F-749985886509}" type="presParOf" srcId="{E4CBA83D-7072-4EE1-AB6F-6EFDAE0BDA53}" destId="{04C4B7A7-9047-4586-98EE-1459D1DBCCD2}" srcOrd="2" destOrd="0" presId="urn:microsoft.com/office/officeart/2016/7/layout/RoundedRectangleTimeline"/>
    <dgm:cxn modelId="{29E62F68-F16D-4573-AF42-DBBAF77E0DE4}" type="presParOf" srcId="{E4CBA83D-7072-4EE1-AB6F-6EFDAE0BDA53}" destId="{9A3C25AA-70D6-4265-85A8-A2CA33967B21}" srcOrd="3" destOrd="0" presId="urn:microsoft.com/office/officeart/2016/7/layout/RoundedRectangleTimeline"/>
    <dgm:cxn modelId="{A198441E-27E5-49E4-8746-87B9E3AFB397}" type="presParOf" srcId="{E4CBA83D-7072-4EE1-AB6F-6EFDAE0BDA53}" destId="{F04B77D6-332E-4AEA-9855-00FE070793FB}" srcOrd="4" destOrd="0" presId="urn:microsoft.com/office/officeart/2016/7/layout/RoundedRectangleTimeline"/>
    <dgm:cxn modelId="{40135145-0865-4473-99F8-48236B35DE3A}" type="presParOf" srcId="{AB52B3CC-6563-466D-BFC3-9B6B5AFA0881}" destId="{8AA9E8E9-2807-4A44-98D7-B6D47E24D95C}" srcOrd="7" destOrd="0" presId="urn:microsoft.com/office/officeart/2016/7/layout/RoundedRectangleTimeline"/>
    <dgm:cxn modelId="{A3424055-65DF-45B7-88C6-BF4E0BE8661D}" type="presParOf" srcId="{AB52B3CC-6563-466D-BFC3-9B6B5AFA0881}" destId="{3E1A16E0-6454-4A86-A421-5AFE66DADA23}" srcOrd="8" destOrd="0" presId="urn:microsoft.com/office/officeart/2016/7/layout/RoundedRectangleTimeline"/>
    <dgm:cxn modelId="{B45DCF29-C57F-4033-AB5F-EBD89C634B78}" type="presParOf" srcId="{3E1A16E0-6454-4A86-A421-5AFE66DADA23}" destId="{D5BE9E9D-379A-46D9-B7FB-62E407C74031}" srcOrd="0" destOrd="0" presId="urn:microsoft.com/office/officeart/2016/7/layout/RoundedRectangleTimeline"/>
    <dgm:cxn modelId="{1C6C4028-66D6-46D7-AE53-669B74129134}" type="presParOf" srcId="{3E1A16E0-6454-4A86-A421-5AFE66DADA23}" destId="{F3004CAB-BB1F-461D-B11C-4180FF4014F2}" srcOrd="1" destOrd="0" presId="urn:microsoft.com/office/officeart/2016/7/layout/RoundedRectangleTimeline"/>
    <dgm:cxn modelId="{776629F0-E8A1-48FA-9014-54FC3FFAA788}" type="presParOf" srcId="{3E1A16E0-6454-4A86-A421-5AFE66DADA23}" destId="{7C4436A2-6914-49B4-8961-8016E75AC2F2}" srcOrd="2" destOrd="0" presId="urn:microsoft.com/office/officeart/2016/7/layout/RoundedRectangleTimeline"/>
    <dgm:cxn modelId="{9DD66344-DA3F-49F3-A484-8E3AC4DB95DC}" type="presParOf" srcId="{3E1A16E0-6454-4A86-A421-5AFE66DADA23}" destId="{9B3857C6-B4DC-4D7D-9A39-C07BCC2442B4}" srcOrd="3" destOrd="0" presId="urn:microsoft.com/office/officeart/2016/7/layout/RoundedRectangleTimeline"/>
    <dgm:cxn modelId="{FF297CBC-5FB5-43DD-9677-B4024DE18CD5}" type="presParOf" srcId="{3E1A16E0-6454-4A86-A421-5AFE66DADA23}" destId="{C4648351-E4AA-421E-BB1E-CF0E8252222A}" srcOrd="4" destOrd="0" presId="urn:microsoft.com/office/officeart/2016/7/layout/RoundedRectangle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1DD2CCA-C805-4E92-BB93-C9E03F80BE9F}" type="doc">
      <dgm:prSet loTypeId="urn:microsoft.com/office/officeart/2005/8/layout/cycle8" loCatId="cycle" qsTypeId="urn:microsoft.com/office/officeart/2005/8/quickstyle/simple1" qsCatId="simple" csTypeId="urn:microsoft.com/office/officeart/2005/8/colors/colorful2" csCatId="colorful" phldr="1"/>
      <dgm:spPr/>
    </dgm:pt>
    <dgm:pt modelId="{DEA2D24C-2186-40BD-97ED-128DC7A75E28}">
      <dgm:prSet phldrT="[Text]"/>
      <dgm:spPr/>
      <dgm:t>
        <a:bodyPr/>
        <a:lstStyle/>
        <a:p>
          <a:r>
            <a:rPr lang="el-GR" dirty="0">
              <a:latin typeface="Calibri" panose="020F0502020204030204" pitchFamily="34" charset="0"/>
              <a:cs typeface="Calibri" panose="020F0502020204030204" pitchFamily="34" charset="0"/>
            </a:rPr>
            <a:t>(Β) δυνητικοί δικαιούχοι </a:t>
          </a:r>
        </a:p>
      </dgm:t>
    </dgm:pt>
    <dgm:pt modelId="{1C312F73-22E7-47A5-85B6-CC9C99ACEBEE}" type="parTrans" cxnId="{E315105B-7B30-4B02-B2A2-60BC6D906D11}">
      <dgm:prSet/>
      <dgm:spPr/>
      <dgm:t>
        <a:bodyPr/>
        <a:lstStyle/>
        <a:p>
          <a:endParaRPr lang="el-GR"/>
        </a:p>
      </dgm:t>
    </dgm:pt>
    <dgm:pt modelId="{27EEE6C6-DE97-461B-B465-7442EFD959FD}" type="sibTrans" cxnId="{E315105B-7B30-4B02-B2A2-60BC6D906D11}">
      <dgm:prSet/>
      <dgm:spPr/>
      <dgm:t>
        <a:bodyPr/>
        <a:lstStyle/>
        <a:p>
          <a:endParaRPr lang="el-GR"/>
        </a:p>
      </dgm:t>
    </dgm:pt>
    <dgm:pt modelId="{95C56F1C-3ED9-43A7-A175-8D276CD281CD}">
      <dgm:prSet phldrT="[Text]"/>
      <dgm:spPr/>
      <dgm:t>
        <a:bodyPr/>
        <a:lstStyle/>
        <a:p>
          <a:r>
            <a:rPr lang="el-GR" dirty="0">
              <a:latin typeface="Calibri" panose="020F0502020204030204" pitchFamily="34" charset="0"/>
              <a:cs typeface="Calibri" panose="020F0502020204030204" pitchFamily="34" charset="0"/>
            </a:rPr>
            <a:t>(Γ)</a:t>
          </a:r>
        </a:p>
        <a:p>
          <a:r>
            <a:rPr lang="el-GR" dirty="0">
              <a:latin typeface="Calibri" panose="020F0502020204030204" pitchFamily="34" charset="0"/>
              <a:cs typeface="Calibri" panose="020F0502020204030204" pitchFamily="34" charset="0"/>
            </a:rPr>
            <a:t>ευρύ κοινό</a:t>
          </a:r>
        </a:p>
      </dgm:t>
    </dgm:pt>
    <dgm:pt modelId="{50420D0B-EE15-44D7-AC7C-A2FA5032C25C}" type="parTrans" cxnId="{BFE82A5C-CE61-44F2-AC09-C55B1F9F4817}">
      <dgm:prSet/>
      <dgm:spPr/>
      <dgm:t>
        <a:bodyPr/>
        <a:lstStyle/>
        <a:p>
          <a:endParaRPr lang="el-GR"/>
        </a:p>
      </dgm:t>
    </dgm:pt>
    <dgm:pt modelId="{1073BAD2-D554-490F-BF89-43296F2F7CA1}" type="sibTrans" cxnId="{BFE82A5C-CE61-44F2-AC09-C55B1F9F4817}">
      <dgm:prSet/>
      <dgm:spPr/>
      <dgm:t>
        <a:bodyPr/>
        <a:lstStyle/>
        <a:p>
          <a:endParaRPr lang="el-GR"/>
        </a:p>
      </dgm:t>
    </dgm:pt>
    <dgm:pt modelId="{E5CDC85F-220E-4764-B267-154E0C6A5ECA}">
      <dgm:prSet phldrT="[Text]" custT="1"/>
      <dgm:spPr/>
      <dgm:t>
        <a:bodyPr/>
        <a:lstStyle/>
        <a:p>
          <a:r>
            <a:rPr lang="el-GR" sz="1600" dirty="0">
              <a:latin typeface="Calibri" panose="020F0502020204030204" pitchFamily="34" charset="0"/>
              <a:cs typeface="Calibri" panose="020F0502020204030204" pitchFamily="34" charset="0"/>
            </a:rPr>
            <a:t>(Α) δικαιούχοι των παρεμβάσεων</a:t>
          </a:r>
        </a:p>
      </dgm:t>
    </dgm:pt>
    <dgm:pt modelId="{C7E21660-D8DA-4CFB-8A22-EFE9F1CFD44B}" type="parTrans" cxnId="{AAB1FC05-1ACF-4021-8743-3216F8ECDA7B}">
      <dgm:prSet/>
      <dgm:spPr/>
      <dgm:t>
        <a:bodyPr/>
        <a:lstStyle/>
        <a:p>
          <a:endParaRPr lang="el-GR"/>
        </a:p>
      </dgm:t>
    </dgm:pt>
    <dgm:pt modelId="{E093C3C5-AC58-4E00-AE08-E84293D73CB2}" type="sibTrans" cxnId="{AAB1FC05-1ACF-4021-8743-3216F8ECDA7B}">
      <dgm:prSet/>
      <dgm:spPr/>
      <dgm:t>
        <a:bodyPr/>
        <a:lstStyle/>
        <a:p>
          <a:endParaRPr lang="el-GR"/>
        </a:p>
      </dgm:t>
    </dgm:pt>
    <dgm:pt modelId="{65EA3EB6-F9DE-4924-9114-E72FFB9A8C82}" type="pres">
      <dgm:prSet presAssocID="{71DD2CCA-C805-4E92-BB93-C9E03F80BE9F}" presName="compositeShape" presStyleCnt="0">
        <dgm:presLayoutVars>
          <dgm:chMax val="7"/>
          <dgm:dir/>
          <dgm:resizeHandles val="exact"/>
        </dgm:presLayoutVars>
      </dgm:prSet>
      <dgm:spPr/>
    </dgm:pt>
    <dgm:pt modelId="{151A3F8D-B912-41DE-9D5E-988FB0E4F63D}" type="pres">
      <dgm:prSet presAssocID="{71DD2CCA-C805-4E92-BB93-C9E03F80BE9F}" presName="wedge1" presStyleLbl="node1" presStyleIdx="0" presStyleCnt="3" custScaleX="77893" custScaleY="79593"/>
      <dgm:spPr/>
      <dgm:t>
        <a:bodyPr/>
        <a:lstStyle/>
        <a:p>
          <a:endParaRPr lang="el-GR"/>
        </a:p>
      </dgm:t>
    </dgm:pt>
    <dgm:pt modelId="{3BA9E495-BBA8-46EE-8745-D6F7DE1B1AA1}" type="pres">
      <dgm:prSet presAssocID="{71DD2CCA-C805-4E92-BB93-C9E03F80BE9F}" presName="dummy1a" presStyleCnt="0"/>
      <dgm:spPr/>
    </dgm:pt>
    <dgm:pt modelId="{00D48C74-9E10-4A6F-8BDC-1A36CB17E187}" type="pres">
      <dgm:prSet presAssocID="{71DD2CCA-C805-4E92-BB93-C9E03F80BE9F}" presName="dummy1b" presStyleCnt="0"/>
      <dgm:spPr/>
    </dgm:pt>
    <dgm:pt modelId="{801420F5-B76C-4F5A-BD18-467B0D007B65}" type="pres">
      <dgm:prSet presAssocID="{71DD2CCA-C805-4E92-BB93-C9E03F80BE9F}" presName="wedge1Tx" presStyleLbl="node1" presStyleIdx="0" presStyleCnt="3">
        <dgm:presLayoutVars>
          <dgm:chMax val="0"/>
          <dgm:chPref val="0"/>
          <dgm:bulletEnabled val="1"/>
        </dgm:presLayoutVars>
      </dgm:prSet>
      <dgm:spPr/>
      <dgm:t>
        <a:bodyPr/>
        <a:lstStyle/>
        <a:p>
          <a:endParaRPr lang="el-GR"/>
        </a:p>
      </dgm:t>
    </dgm:pt>
    <dgm:pt modelId="{6FA98F65-1CFA-4EC0-BAE9-4D743523A919}" type="pres">
      <dgm:prSet presAssocID="{71DD2CCA-C805-4E92-BB93-C9E03F80BE9F}" presName="wedge2" presStyleLbl="node1" presStyleIdx="1" presStyleCnt="3" custScaleX="79363" custScaleY="80796"/>
      <dgm:spPr/>
      <dgm:t>
        <a:bodyPr/>
        <a:lstStyle/>
        <a:p>
          <a:endParaRPr lang="el-GR"/>
        </a:p>
      </dgm:t>
    </dgm:pt>
    <dgm:pt modelId="{ED8E5E21-D0ED-4533-8195-AB71B672829B}" type="pres">
      <dgm:prSet presAssocID="{71DD2CCA-C805-4E92-BB93-C9E03F80BE9F}" presName="dummy2a" presStyleCnt="0"/>
      <dgm:spPr/>
    </dgm:pt>
    <dgm:pt modelId="{EDABF4E2-B720-472C-A3C8-1E16F6E39852}" type="pres">
      <dgm:prSet presAssocID="{71DD2CCA-C805-4E92-BB93-C9E03F80BE9F}" presName="dummy2b" presStyleCnt="0"/>
      <dgm:spPr/>
    </dgm:pt>
    <dgm:pt modelId="{DDF551C3-E460-4D40-B3DF-2352359935B7}" type="pres">
      <dgm:prSet presAssocID="{71DD2CCA-C805-4E92-BB93-C9E03F80BE9F}" presName="wedge2Tx" presStyleLbl="node1" presStyleIdx="1" presStyleCnt="3">
        <dgm:presLayoutVars>
          <dgm:chMax val="0"/>
          <dgm:chPref val="0"/>
          <dgm:bulletEnabled val="1"/>
        </dgm:presLayoutVars>
      </dgm:prSet>
      <dgm:spPr/>
      <dgm:t>
        <a:bodyPr/>
        <a:lstStyle/>
        <a:p>
          <a:endParaRPr lang="el-GR"/>
        </a:p>
      </dgm:t>
    </dgm:pt>
    <dgm:pt modelId="{E99EDC98-EF6F-4173-8F51-B43E7BD380AD}" type="pres">
      <dgm:prSet presAssocID="{71DD2CCA-C805-4E92-BB93-C9E03F80BE9F}" presName="wedge3" presStyleLbl="node1" presStyleIdx="2" presStyleCnt="3" custScaleX="77851" custScaleY="78867"/>
      <dgm:spPr/>
      <dgm:t>
        <a:bodyPr/>
        <a:lstStyle/>
        <a:p>
          <a:endParaRPr lang="el-GR"/>
        </a:p>
      </dgm:t>
    </dgm:pt>
    <dgm:pt modelId="{067B17A0-108F-4D53-AB25-E3176C14DFAA}" type="pres">
      <dgm:prSet presAssocID="{71DD2CCA-C805-4E92-BB93-C9E03F80BE9F}" presName="dummy3a" presStyleCnt="0"/>
      <dgm:spPr/>
    </dgm:pt>
    <dgm:pt modelId="{0E049107-2717-4C00-BBC6-C311D2B56413}" type="pres">
      <dgm:prSet presAssocID="{71DD2CCA-C805-4E92-BB93-C9E03F80BE9F}" presName="dummy3b" presStyleCnt="0"/>
      <dgm:spPr/>
    </dgm:pt>
    <dgm:pt modelId="{12A1C867-FBB2-4ABD-9235-5364FCFC25AA}" type="pres">
      <dgm:prSet presAssocID="{71DD2CCA-C805-4E92-BB93-C9E03F80BE9F}" presName="wedge3Tx" presStyleLbl="node1" presStyleIdx="2" presStyleCnt="3">
        <dgm:presLayoutVars>
          <dgm:chMax val="0"/>
          <dgm:chPref val="0"/>
          <dgm:bulletEnabled val="1"/>
        </dgm:presLayoutVars>
      </dgm:prSet>
      <dgm:spPr/>
      <dgm:t>
        <a:bodyPr/>
        <a:lstStyle/>
        <a:p>
          <a:endParaRPr lang="el-GR"/>
        </a:p>
      </dgm:t>
    </dgm:pt>
    <dgm:pt modelId="{6564E727-C94E-43BE-8FC7-45AA115B3AFD}" type="pres">
      <dgm:prSet presAssocID="{27EEE6C6-DE97-461B-B465-7442EFD959FD}" presName="arrowWedge1" presStyleLbl="fgSibTrans2D1" presStyleIdx="0" presStyleCnt="3"/>
      <dgm:spPr/>
    </dgm:pt>
    <dgm:pt modelId="{89A6EE30-5B5F-4687-A502-267346D238F7}" type="pres">
      <dgm:prSet presAssocID="{1073BAD2-D554-490F-BF89-43296F2F7CA1}" presName="arrowWedge2" presStyleLbl="fgSibTrans2D1" presStyleIdx="1" presStyleCnt="3"/>
      <dgm:spPr/>
    </dgm:pt>
    <dgm:pt modelId="{04FFEB60-AB8F-4C2A-9ECB-C1E812A68818}" type="pres">
      <dgm:prSet presAssocID="{E093C3C5-AC58-4E00-AE08-E84293D73CB2}" presName="arrowWedge3" presStyleLbl="fgSibTrans2D1" presStyleIdx="2" presStyleCnt="3"/>
      <dgm:spPr/>
    </dgm:pt>
  </dgm:ptLst>
  <dgm:cxnLst>
    <dgm:cxn modelId="{0C28A509-8753-4FDA-9807-B010CC9B264C}" type="presOf" srcId="{E5CDC85F-220E-4764-B267-154E0C6A5ECA}" destId="{12A1C867-FBB2-4ABD-9235-5364FCFC25AA}" srcOrd="1" destOrd="0" presId="urn:microsoft.com/office/officeart/2005/8/layout/cycle8"/>
    <dgm:cxn modelId="{E315105B-7B30-4B02-B2A2-60BC6D906D11}" srcId="{71DD2CCA-C805-4E92-BB93-C9E03F80BE9F}" destId="{DEA2D24C-2186-40BD-97ED-128DC7A75E28}" srcOrd="0" destOrd="0" parTransId="{1C312F73-22E7-47A5-85B6-CC9C99ACEBEE}" sibTransId="{27EEE6C6-DE97-461B-B465-7442EFD959FD}"/>
    <dgm:cxn modelId="{4954E4EC-0682-4F00-8D1F-9815EB11131A}" type="presOf" srcId="{71DD2CCA-C805-4E92-BB93-C9E03F80BE9F}" destId="{65EA3EB6-F9DE-4924-9114-E72FFB9A8C82}" srcOrd="0" destOrd="0" presId="urn:microsoft.com/office/officeart/2005/8/layout/cycle8"/>
    <dgm:cxn modelId="{BFE82A5C-CE61-44F2-AC09-C55B1F9F4817}" srcId="{71DD2CCA-C805-4E92-BB93-C9E03F80BE9F}" destId="{95C56F1C-3ED9-43A7-A175-8D276CD281CD}" srcOrd="1" destOrd="0" parTransId="{50420D0B-EE15-44D7-AC7C-A2FA5032C25C}" sibTransId="{1073BAD2-D554-490F-BF89-43296F2F7CA1}"/>
    <dgm:cxn modelId="{AAB1FC05-1ACF-4021-8743-3216F8ECDA7B}" srcId="{71DD2CCA-C805-4E92-BB93-C9E03F80BE9F}" destId="{E5CDC85F-220E-4764-B267-154E0C6A5ECA}" srcOrd="2" destOrd="0" parTransId="{C7E21660-D8DA-4CFB-8A22-EFE9F1CFD44B}" sibTransId="{E093C3C5-AC58-4E00-AE08-E84293D73CB2}"/>
    <dgm:cxn modelId="{42658360-3C7C-4848-9625-85ACCD020CD3}" type="presOf" srcId="{95C56F1C-3ED9-43A7-A175-8D276CD281CD}" destId="{DDF551C3-E460-4D40-B3DF-2352359935B7}" srcOrd="1" destOrd="0" presId="urn:microsoft.com/office/officeart/2005/8/layout/cycle8"/>
    <dgm:cxn modelId="{80E9C5EF-D36D-41A8-980D-D80ED799957A}" type="presOf" srcId="{DEA2D24C-2186-40BD-97ED-128DC7A75E28}" destId="{151A3F8D-B912-41DE-9D5E-988FB0E4F63D}" srcOrd="0" destOrd="0" presId="urn:microsoft.com/office/officeart/2005/8/layout/cycle8"/>
    <dgm:cxn modelId="{6A77FD1F-EF9C-4126-85A9-D1895224A350}" type="presOf" srcId="{DEA2D24C-2186-40BD-97ED-128DC7A75E28}" destId="{801420F5-B76C-4F5A-BD18-467B0D007B65}" srcOrd="1" destOrd="0" presId="urn:microsoft.com/office/officeart/2005/8/layout/cycle8"/>
    <dgm:cxn modelId="{4DF49DC3-E7E3-454A-81A7-172C42BAB8A6}" type="presOf" srcId="{E5CDC85F-220E-4764-B267-154E0C6A5ECA}" destId="{E99EDC98-EF6F-4173-8F51-B43E7BD380AD}" srcOrd="0" destOrd="0" presId="urn:microsoft.com/office/officeart/2005/8/layout/cycle8"/>
    <dgm:cxn modelId="{8EE508E0-806D-412B-84F2-B43A23FB682C}" type="presOf" srcId="{95C56F1C-3ED9-43A7-A175-8D276CD281CD}" destId="{6FA98F65-1CFA-4EC0-BAE9-4D743523A919}" srcOrd="0" destOrd="0" presId="urn:microsoft.com/office/officeart/2005/8/layout/cycle8"/>
    <dgm:cxn modelId="{3959AD1A-57D1-452B-A0DB-80F5EF8AF7E2}" type="presParOf" srcId="{65EA3EB6-F9DE-4924-9114-E72FFB9A8C82}" destId="{151A3F8D-B912-41DE-9D5E-988FB0E4F63D}" srcOrd="0" destOrd="0" presId="urn:microsoft.com/office/officeart/2005/8/layout/cycle8"/>
    <dgm:cxn modelId="{49F08D96-BB39-47EB-AFEA-C98323FE8024}" type="presParOf" srcId="{65EA3EB6-F9DE-4924-9114-E72FFB9A8C82}" destId="{3BA9E495-BBA8-46EE-8745-D6F7DE1B1AA1}" srcOrd="1" destOrd="0" presId="urn:microsoft.com/office/officeart/2005/8/layout/cycle8"/>
    <dgm:cxn modelId="{156A71A5-8E24-4367-AB06-4EADA734AD0C}" type="presParOf" srcId="{65EA3EB6-F9DE-4924-9114-E72FFB9A8C82}" destId="{00D48C74-9E10-4A6F-8BDC-1A36CB17E187}" srcOrd="2" destOrd="0" presId="urn:microsoft.com/office/officeart/2005/8/layout/cycle8"/>
    <dgm:cxn modelId="{EC22DFCA-F5D0-4594-BA56-C85F08167DAD}" type="presParOf" srcId="{65EA3EB6-F9DE-4924-9114-E72FFB9A8C82}" destId="{801420F5-B76C-4F5A-BD18-467B0D007B65}" srcOrd="3" destOrd="0" presId="urn:microsoft.com/office/officeart/2005/8/layout/cycle8"/>
    <dgm:cxn modelId="{93FD8BC7-10D7-4426-8D68-23AEF88A5BCA}" type="presParOf" srcId="{65EA3EB6-F9DE-4924-9114-E72FFB9A8C82}" destId="{6FA98F65-1CFA-4EC0-BAE9-4D743523A919}" srcOrd="4" destOrd="0" presId="urn:microsoft.com/office/officeart/2005/8/layout/cycle8"/>
    <dgm:cxn modelId="{3873491F-3BAB-4920-A8EF-B6C399CEF22F}" type="presParOf" srcId="{65EA3EB6-F9DE-4924-9114-E72FFB9A8C82}" destId="{ED8E5E21-D0ED-4533-8195-AB71B672829B}" srcOrd="5" destOrd="0" presId="urn:microsoft.com/office/officeart/2005/8/layout/cycle8"/>
    <dgm:cxn modelId="{13981C08-4EA7-4123-B4AD-6F8F481E0EA7}" type="presParOf" srcId="{65EA3EB6-F9DE-4924-9114-E72FFB9A8C82}" destId="{EDABF4E2-B720-472C-A3C8-1E16F6E39852}" srcOrd="6" destOrd="0" presId="urn:microsoft.com/office/officeart/2005/8/layout/cycle8"/>
    <dgm:cxn modelId="{D6477EB3-1C50-4ADE-A7DE-174F387E2C8C}" type="presParOf" srcId="{65EA3EB6-F9DE-4924-9114-E72FFB9A8C82}" destId="{DDF551C3-E460-4D40-B3DF-2352359935B7}" srcOrd="7" destOrd="0" presId="urn:microsoft.com/office/officeart/2005/8/layout/cycle8"/>
    <dgm:cxn modelId="{95F171EF-B05C-4C54-AA98-2D5AFEC83670}" type="presParOf" srcId="{65EA3EB6-F9DE-4924-9114-E72FFB9A8C82}" destId="{E99EDC98-EF6F-4173-8F51-B43E7BD380AD}" srcOrd="8" destOrd="0" presId="urn:microsoft.com/office/officeart/2005/8/layout/cycle8"/>
    <dgm:cxn modelId="{294C5118-1146-40B7-B700-D05FE5075117}" type="presParOf" srcId="{65EA3EB6-F9DE-4924-9114-E72FFB9A8C82}" destId="{067B17A0-108F-4D53-AB25-E3176C14DFAA}" srcOrd="9" destOrd="0" presId="urn:microsoft.com/office/officeart/2005/8/layout/cycle8"/>
    <dgm:cxn modelId="{496DD7F3-CD45-472E-BD7D-06075277F193}" type="presParOf" srcId="{65EA3EB6-F9DE-4924-9114-E72FFB9A8C82}" destId="{0E049107-2717-4C00-BBC6-C311D2B56413}" srcOrd="10" destOrd="0" presId="urn:microsoft.com/office/officeart/2005/8/layout/cycle8"/>
    <dgm:cxn modelId="{03A0441F-CFD5-4B69-AD5D-8C4A0F655C84}" type="presParOf" srcId="{65EA3EB6-F9DE-4924-9114-E72FFB9A8C82}" destId="{12A1C867-FBB2-4ABD-9235-5364FCFC25AA}" srcOrd="11" destOrd="0" presId="urn:microsoft.com/office/officeart/2005/8/layout/cycle8"/>
    <dgm:cxn modelId="{B1466FD6-DE47-4948-AA69-C960FCABC94B}" type="presParOf" srcId="{65EA3EB6-F9DE-4924-9114-E72FFB9A8C82}" destId="{6564E727-C94E-43BE-8FC7-45AA115B3AFD}" srcOrd="12" destOrd="0" presId="urn:microsoft.com/office/officeart/2005/8/layout/cycle8"/>
    <dgm:cxn modelId="{4C7EF88B-A59D-4232-8252-7A0F21546D57}" type="presParOf" srcId="{65EA3EB6-F9DE-4924-9114-E72FFB9A8C82}" destId="{89A6EE30-5B5F-4687-A502-267346D238F7}" srcOrd="13" destOrd="0" presId="urn:microsoft.com/office/officeart/2005/8/layout/cycle8"/>
    <dgm:cxn modelId="{EB2E64AD-9D6E-4586-A273-C1BCF90FA4AB}" type="presParOf" srcId="{65EA3EB6-F9DE-4924-9114-E72FFB9A8C82}" destId="{04FFEB60-AB8F-4C2A-9ECB-C1E812A68818}"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BCDD768-E899-41B0-98B9-D564DCBF1551}" type="doc">
      <dgm:prSet loTypeId="urn:microsoft.com/office/officeart/2005/8/layout/hList7" loCatId="list" qsTypeId="urn:microsoft.com/office/officeart/2005/8/quickstyle/simple3" qsCatId="simple" csTypeId="urn:microsoft.com/office/officeart/2005/8/colors/colorful1" csCatId="colorful" phldr="1"/>
      <dgm:spPr/>
      <dgm:t>
        <a:bodyPr/>
        <a:lstStyle/>
        <a:p>
          <a:endParaRPr lang="el-GR"/>
        </a:p>
      </dgm:t>
    </dgm:pt>
    <dgm:pt modelId="{B0E187EA-918A-4332-BFAB-2FD191790BAB}">
      <dgm:prSet phldrT="[Text]" custT="1"/>
      <dgm:spPr/>
      <dgm:t>
        <a:bodyPr/>
        <a:lstStyle/>
        <a:p>
          <a:pPr>
            <a:buFont typeface="Wingdings" panose="05000000000000000000" pitchFamily="2" charset="2"/>
            <a:buChar char="v"/>
          </a:pPr>
          <a:r>
            <a:rPr lang="el-GR" sz="1800" b="0" dirty="0">
              <a:solidFill>
                <a:schemeClr val="tx2"/>
              </a:solidFill>
              <a:effectLst/>
              <a:latin typeface="Calibri" panose="020F0502020204030204" pitchFamily="34" charset="0"/>
              <a:cs typeface="Calibri" panose="020F0502020204030204" pitchFamily="34" charset="0"/>
            </a:rPr>
            <a:t>Οδηγός Επικοινωνίας και Προβολής</a:t>
          </a:r>
          <a:endParaRPr lang="el-GR" sz="1800" b="0" dirty="0">
            <a:solidFill>
              <a:schemeClr val="tx2"/>
            </a:solidFill>
            <a:effectLst/>
          </a:endParaRPr>
        </a:p>
      </dgm:t>
    </dgm:pt>
    <dgm:pt modelId="{F06CB915-B04C-42ED-9DB5-D66E21CBA19C}" type="parTrans" cxnId="{31DE0C45-1783-4841-9C2D-75AA729C5654}">
      <dgm:prSet/>
      <dgm:spPr/>
      <dgm:t>
        <a:bodyPr/>
        <a:lstStyle/>
        <a:p>
          <a:endParaRPr lang="el-GR"/>
        </a:p>
      </dgm:t>
    </dgm:pt>
    <dgm:pt modelId="{B2DD5FD9-CAD0-4EA4-B4AE-70CD01F027F1}" type="sibTrans" cxnId="{31DE0C45-1783-4841-9C2D-75AA729C5654}">
      <dgm:prSet/>
      <dgm:spPr/>
      <dgm:t>
        <a:bodyPr/>
        <a:lstStyle/>
        <a:p>
          <a:endParaRPr lang="el-GR"/>
        </a:p>
      </dgm:t>
    </dgm:pt>
    <dgm:pt modelId="{91178789-B668-448C-96D0-E911E58055DC}">
      <dgm:prSet custT="1"/>
      <dgm:spPr/>
      <dgm:t>
        <a:bodyPr/>
        <a:lstStyle/>
        <a:p>
          <a:r>
            <a:rPr lang="el-GR" sz="1800" dirty="0" smtClean="0">
              <a:solidFill>
                <a:schemeClr val="tx2"/>
              </a:solidFill>
              <a:effectLst/>
              <a:latin typeface="Calibri" panose="020F0502020204030204" pitchFamily="34" charset="0"/>
              <a:cs typeface="Calibri" panose="020F0502020204030204" pitchFamily="34" charset="0"/>
            </a:rPr>
            <a:t>Ιστότοπος </a:t>
          </a:r>
          <a:r>
            <a:rPr lang="el-GR" sz="1800" dirty="0">
              <a:solidFill>
                <a:schemeClr val="tx2"/>
              </a:solidFill>
              <a:effectLst/>
              <a:latin typeface="Calibri" panose="020F0502020204030204" pitchFamily="34" charset="0"/>
              <a:cs typeface="Calibri" panose="020F0502020204030204" pitchFamily="34" charset="0"/>
            </a:rPr>
            <a:t>του Προγράμματος (</a:t>
          </a:r>
          <a:r>
            <a:rPr lang="el-GR" sz="1800" dirty="0">
              <a:solidFill>
                <a:schemeClr val="tx2"/>
              </a:solidFill>
              <a:effectLst/>
              <a:latin typeface="Calibri" panose="020F0502020204030204" pitchFamily="34" charset="0"/>
              <a:cs typeface="Calibri" panose="020F0502020204030204" pitchFamily="34" charset="0"/>
              <a:hlinkClick xmlns:r="http://schemas.openxmlformats.org/officeDocument/2006/relationships" r:id="rId1">
                <a:extLst>
                  <a:ext uri="{A12FA001-AC4F-418D-AE19-62706E023703}">
                    <ahyp:hlinkClr xmlns:ahyp="http://schemas.microsoft.com/office/drawing/2018/hyperlinkcolor" xmlns="" val="tx"/>
                  </a:ext>
                </a:extLst>
              </a:hlinkClick>
            </a:rPr>
            <a:t>http://www.stereaellada.gr/</a:t>
          </a:r>
          <a:r>
            <a:rPr lang="el-GR" sz="1800" dirty="0">
              <a:solidFill>
                <a:schemeClr val="tx2"/>
              </a:solidFill>
              <a:effectLst/>
              <a:latin typeface="Calibri" panose="020F0502020204030204" pitchFamily="34" charset="0"/>
              <a:cs typeface="Calibri" panose="020F0502020204030204" pitchFamily="34" charset="0"/>
            </a:rPr>
            <a:t>)</a:t>
          </a:r>
        </a:p>
      </dgm:t>
    </dgm:pt>
    <dgm:pt modelId="{5AFC435E-E22E-4995-B368-1F0D26D72259}" type="parTrans" cxnId="{3524113F-3A06-41B0-B5E9-D1DBB2EFD568}">
      <dgm:prSet/>
      <dgm:spPr/>
      <dgm:t>
        <a:bodyPr/>
        <a:lstStyle/>
        <a:p>
          <a:endParaRPr lang="el-GR"/>
        </a:p>
      </dgm:t>
    </dgm:pt>
    <dgm:pt modelId="{5F88815E-0800-4DB2-A1DA-10C0DACDC1E0}" type="sibTrans" cxnId="{3524113F-3A06-41B0-B5E9-D1DBB2EFD568}">
      <dgm:prSet/>
      <dgm:spPr/>
      <dgm:t>
        <a:bodyPr/>
        <a:lstStyle/>
        <a:p>
          <a:endParaRPr lang="el-GR"/>
        </a:p>
      </dgm:t>
    </dgm:pt>
    <dgm:pt modelId="{5034195A-A9A9-4E56-88F7-E8731560ABDF}">
      <dgm:prSet custT="1"/>
      <dgm:spPr/>
      <dgm:t>
        <a:bodyPr/>
        <a:lstStyle/>
        <a:p>
          <a:r>
            <a:rPr lang="el-GR" sz="1800" dirty="0">
              <a:solidFill>
                <a:schemeClr val="tx2"/>
              </a:solidFill>
              <a:effectLst/>
              <a:latin typeface="Calibri" panose="020F0502020204030204" pitchFamily="34" charset="0"/>
              <a:cs typeface="Calibri" panose="020F0502020204030204" pitchFamily="34" charset="0"/>
            </a:rPr>
            <a:t>Κοινωνικά Δίκτυα</a:t>
          </a:r>
        </a:p>
      </dgm:t>
    </dgm:pt>
    <dgm:pt modelId="{B25F432E-0571-4974-814E-043660263D05}" type="parTrans" cxnId="{AF69E343-6344-450F-99FA-116116A8F603}">
      <dgm:prSet/>
      <dgm:spPr/>
      <dgm:t>
        <a:bodyPr/>
        <a:lstStyle/>
        <a:p>
          <a:endParaRPr lang="el-GR"/>
        </a:p>
      </dgm:t>
    </dgm:pt>
    <dgm:pt modelId="{EBEC54FF-1ED9-455A-B84F-76AC50ADF811}" type="sibTrans" cxnId="{AF69E343-6344-450F-99FA-116116A8F603}">
      <dgm:prSet/>
      <dgm:spPr/>
      <dgm:t>
        <a:bodyPr/>
        <a:lstStyle/>
        <a:p>
          <a:endParaRPr lang="el-GR"/>
        </a:p>
      </dgm:t>
    </dgm:pt>
    <dgm:pt modelId="{81463EDC-A8E6-4671-B283-82E672AF6559}">
      <dgm:prSet custT="1"/>
      <dgm:spPr/>
      <dgm:t>
        <a:bodyPr/>
        <a:lstStyle/>
        <a:p>
          <a:r>
            <a:rPr lang="el-GR" sz="1800" dirty="0">
              <a:solidFill>
                <a:schemeClr val="tx2"/>
              </a:solidFill>
              <a:effectLst/>
              <a:latin typeface="Calibri" panose="020F0502020204030204" pitchFamily="34" charset="0"/>
              <a:cs typeface="Calibri" panose="020F0502020204030204" pitchFamily="34" charset="0"/>
            </a:rPr>
            <a:t>Χρήση ΜΜΕ για την Επικοινωνία και Προβολή</a:t>
          </a:r>
        </a:p>
      </dgm:t>
    </dgm:pt>
    <dgm:pt modelId="{979F931D-E9DC-4B32-9710-DB2A751D22EC}" type="parTrans" cxnId="{67C152A3-B0E1-462E-B27A-4651DB1FDDA4}">
      <dgm:prSet/>
      <dgm:spPr/>
      <dgm:t>
        <a:bodyPr/>
        <a:lstStyle/>
        <a:p>
          <a:endParaRPr lang="el-GR"/>
        </a:p>
      </dgm:t>
    </dgm:pt>
    <dgm:pt modelId="{30CD9483-6B17-45F8-9576-F21D0B01A8A6}" type="sibTrans" cxnId="{67C152A3-B0E1-462E-B27A-4651DB1FDDA4}">
      <dgm:prSet/>
      <dgm:spPr/>
      <dgm:t>
        <a:bodyPr/>
        <a:lstStyle/>
        <a:p>
          <a:endParaRPr lang="el-GR"/>
        </a:p>
      </dgm:t>
    </dgm:pt>
    <dgm:pt modelId="{4614C555-766F-448D-AF7E-ABCDD5698FE3}">
      <dgm:prSet custT="1"/>
      <dgm:spPr/>
      <dgm:t>
        <a:bodyPr/>
        <a:lstStyle/>
        <a:p>
          <a:r>
            <a:rPr lang="el-GR" sz="1800" dirty="0">
              <a:solidFill>
                <a:schemeClr val="tx2"/>
              </a:solidFill>
              <a:effectLst/>
              <a:latin typeface="Calibri" panose="020F0502020204030204" pitchFamily="34" charset="0"/>
              <a:cs typeface="Calibri" panose="020F0502020204030204" pitchFamily="34" charset="0"/>
            </a:rPr>
            <a:t>Ειδικές εκδηλώσεις</a:t>
          </a:r>
        </a:p>
      </dgm:t>
    </dgm:pt>
    <dgm:pt modelId="{7AC12C13-E555-4516-B30F-3FE8586F8BDE}" type="parTrans" cxnId="{04B1ABA7-048D-4241-857C-AD3E3D376712}">
      <dgm:prSet/>
      <dgm:spPr/>
      <dgm:t>
        <a:bodyPr/>
        <a:lstStyle/>
        <a:p>
          <a:endParaRPr lang="el-GR"/>
        </a:p>
      </dgm:t>
    </dgm:pt>
    <dgm:pt modelId="{68D7CC94-2638-460F-AC76-E20A6C3FC87D}" type="sibTrans" cxnId="{04B1ABA7-048D-4241-857C-AD3E3D376712}">
      <dgm:prSet/>
      <dgm:spPr/>
      <dgm:t>
        <a:bodyPr/>
        <a:lstStyle/>
        <a:p>
          <a:endParaRPr lang="el-GR"/>
        </a:p>
      </dgm:t>
    </dgm:pt>
    <dgm:pt modelId="{D0E34A79-0F48-45E4-9068-D4877E27E4F3}">
      <dgm:prSet custT="1"/>
      <dgm:spPr/>
      <dgm:t>
        <a:bodyPr/>
        <a:lstStyle/>
        <a:p>
          <a:r>
            <a:rPr lang="el-GR" sz="1800" dirty="0">
              <a:solidFill>
                <a:schemeClr val="tx2"/>
              </a:solidFill>
              <a:effectLst/>
              <a:latin typeface="Calibri" panose="020F0502020204030204" pitchFamily="34" charset="0"/>
              <a:cs typeface="Calibri" panose="020F0502020204030204" pitchFamily="34" charset="0"/>
            </a:rPr>
            <a:t>Λοιπά Μέσα Επικοινωνίας</a:t>
          </a:r>
        </a:p>
      </dgm:t>
    </dgm:pt>
    <dgm:pt modelId="{8AF55101-39FD-424D-B841-18EDE1BEE9F0}" type="parTrans" cxnId="{8436C997-60FB-4D13-BF5E-4E001AD5D973}">
      <dgm:prSet/>
      <dgm:spPr/>
      <dgm:t>
        <a:bodyPr/>
        <a:lstStyle/>
        <a:p>
          <a:endParaRPr lang="el-GR"/>
        </a:p>
      </dgm:t>
    </dgm:pt>
    <dgm:pt modelId="{7432559B-978D-4672-B5F3-55F9AB942E50}" type="sibTrans" cxnId="{8436C997-60FB-4D13-BF5E-4E001AD5D973}">
      <dgm:prSet/>
      <dgm:spPr/>
      <dgm:t>
        <a:bodyPr/>
        <a:lstStyle/>
        <a:p>
          <a:endParaRPr lang="el-GR"/>
        </a:p>
      </dgm:t>
    </dgm:pt>
    <dgm:pt modelId="{518DD0F4-EBAF-43C0-ADA2-AE34301365D8}" type="pres">
      <dgm:prSet presAssocID="{8BCDD768-E899-41B0-98B9-D564DCBF1551}" presName="Name0" presStyleCnt="0">
        <dgm:presLayoutVars>
          <dgm:dir/>
          <dgm:resizeHandles val="exact"/>
        </dgm:presLayoutVars>
      </dgm:prSet>
      <dgm:spPr/>
      <dgm:t>
        <a:bodyPr/>
        <a:lstStyle/>
        <a:p>
          <a:endParaRPr lang="el-GR"/>
        </a:p>
      </dgm:t>
    </dgm:pt>
    <dgm:pt modelId="{98571196-321C-485D-AFE5-F87674125A79}" type="pres">
      <dgm:prSet presAssocID="{8BCDD768-E899-41B0-98B9-D564DCBF1551}" presName="fgShape" presStyleLbl="fgShp" presStyleIdx="0" presStyleCnt="1"/>
      <dgm:spPr/>
    </dgm:pt>
    <dgm:pt modelId="{E2E43188-9105-43FB-B4F6-27E4919A8490}" type="pres">
      <dgm:prSet presAssocID="{8BCDD768-E899-41B0-98B9-D564DCBF1551}" presName="linComp" presStyleCnt="0"/>
      <dgm:spPr/>
    </dgm:pt>
    <dgm:pt modelId="{B32DD6AC-9AA5-4AC6-9B87-04B39E972CFC}" type="pres">
      <dgm:prSet presAssocID="{B0E187EA-918A-4332-BFAB-2FD191790BAB}" presName="compNode" presStyleCnt="0"/>
      <dgm:spPr/>
    </dgm:pt>
    <dgm:pt modelId="{B7AA37A2-D35B-4B9D-9BA6-5CA76CA014EC}" type="pres">
      <dgm:prSet presAssocID="{B0E187EA-918A-4332-BFAB-2FD191790BAB}" presName="bkgdShape" presStyleLbl="node1" presStyleIdx="0" presStyleCnt="6"/>
      <dgm:spPr/>
      <dgm:t>
        <a:bodyPr/>
        <a:lstStyle/>
        <a:p>
          <a:endParaRPr lang="el-GR"/>
        </a:p>
      </dgm:t>
    </dgm:pt>
    <dgm:pt modelId="{503E4F80-E035-4B08-ADE5-C818C198D4E3}" type="pres">
      <dgm:prSet presAssocID="{B0E187EA-918A-4332-BFAB-2FD191790BAB}" presName="nodeTx" presStyleLbl="node1" presStyleIdx="0" presStyleCnt="6">
        <dgm:presLayoutVars>
          <dgm:bulletEnabled val="1"/>
        </dgm:presLayoutVars>
      </dgm:prSet>
      <dgm:spPr/>
      <dgm:t>
        <a:bodyPr/>
        <a:lstStyle/>
        <a:p>
          <a:endParaRPr lang="el-GR"/>
        </a:p>
      </dgm:t>
    </dgm:pt>
    <dgm:pt modelId="{000AB840-EDB3-4396-9CFF-CD8C983D643E}" type="pres">
      <dgm:prSet presAssocID="{B0E187EA-918A-4332-BFAB-2FD191790BAB}" presName="invisiNode" presStyleLbl="node1" presStyleIdx="0" presStyleCnt="6"/>
      <dgm:spPr/>
    </dgm:pt>
    <dgm:pt modelId="{483C61E5-F01A-4C97-8205-711370949751}" type="pres">
      <dgm:prSet presAssocID="{B0E187EA-918A-4332-BFAB-2FD191790BAB}" presName="imagNode" presStyleLbl="fgImgPlace1" presStyleIdx="0" presStyleCnt="6"/>
      <dgm:spPr>
        <a:blipFill>
          <a:blip xmlns:r="http://schemas.openxmlformats.org/officeDocument/2006/relationships" r:embed="rId2"/>
          <a:srcRect/>
          <a:stretch>
            <a:fillRect t="-17000" b="-17000"/>
          </a:stretch>
        </a:blipFill>
      </dgm:spPr>
    </dgm:pt>
    <dgm:pt modelId="{7762F65F-326A-42D1-ACA4-F600539953BB}" type="pres">
      <dgm:prSet presAssocID="{B2DD5FD9-CAD0-4EA4-B4AE-70CD01F027F1}" presName="sibTrans" presStyleLbl="sibTrans2D1" presStyleIdx="0" presStyleCnt="0"/>
      <dgm:spPr/>
      <dgm:t>
        <a:bodyPr/>
        <a:lstStyle/>
        <a:p>
          <a:endParaRPr lang="el-GR"/>
        </a:p>
      </dgm:t>
    </dgm:pt>
    <dgm:pt modelId="{79471B0A-75DD-4C54-8593-3F24C85DD270}" type="pres">
      <dgm:prSet presAssocID="{91178789-B668-448C-96D0-E911E58055DC}" presName="compNode" presStyleCnt="0"/>
      <dgm:spPr/>
    </dgm:pt>
    <dgm:pt modelId="{C3B622CF-BA43-4A7B-A174-02B9E3305AEE}" type="pres">
      <dgm:prSet presAssocID="{91178789-B668-448C-96D0-E911E58055DC}" presName="bkgdShape" presStyleLbl="node1" presStyleIdx="1" presStyleCnt="6"/>
      <dgm:spPr/>
      <dgm:t>
        <a:bodyPr/>
        <a:lstStyle/>
        <a:p>
          <a:endParaRPr lang="el-GR"/>
        </a:p>
      </dgm:t>
    </dgm:pt>
    <dgm:pt modelId="{5E3C6705-DC6A-4286-8F12-EE51779D7E8A}" type="pres">
      <dgm:prSet presAssocID="{91178789-B668-448C-96D0-E911E58055DC}" presName="nodeTx" presStyleLbl="node1" presStyleIdx="1" presStyleCnt="6">
        <dgm:presLayoutVars>
          <dgm:bulletEnabled val="1"/>
        </dgm:presLayoutVars>
      </dgm:prSet>
      <dgm:spPr/>
      <dgm:t>
        <a:bodyPr/>
        <a:lstStyle/>
        <a:p>
          <a:endParaRPr lang="el-GR"/>
        </a:p>
      </dgm:t>
    </dgm:pt>
    <dgm:pt modelId="{5210A39A-9911-414E-8817-09C1832C6931}" type="pres">
      <dgm:prSet presAssocID="{91178789-B668-448C-96D0-E911E58055DC}" presName="invisiNode" presStyleLbl="node1" presStyleIdx="1" presStyleCnt="6"/>
      <dgm:spPr/>
    </dgm:pt>
    <dgm:pt modelId="{C6AF71FA-83F3-4F76-BB32-53C52B2AE18B}" type="pres">
      <dgm:prSet presAssocID="{91178789-B668-448C-96D0-E911E58055DC}" presName="imagNode" presStyleLbl="fgImgPlace1" presStyleIdx="1" presStyleCnt="6"/>
      <dgm:spPr>
        <a:blipFill>
          <a:blip xmlns:r="http://schemas.openxmlformats.org/officeDocument/2006/relationships" r:embed="rId3">
            <a:extLst>
              <a:ext uri="{28A0092B-C50C-407E-A947-70E740481C1C}">
                <a14:useLocalDpi xmlns:a14="http://schemas.microsoft.com/office/drawing/2010/main" val="0"/>
              </a:ext>
            </a:extLst>
          </a:blip>
          <a:srcRect/>
          <a:stretch>
            <a:fillRect l="-49000" r="-49000"/>
          </a:stretch>
        </a:blipFill>
      </dgm:spPr>
    </dgm:pt>
    <dgm:pt modelId="{96A82CC8-C9C5-487B-B310-26426BA13FFA}" type="pres">
      <dgm:prSet presAssocID="{5F88815E-0800-4DB2-A1DA-10C0DACDC1E0}" presName="sibTrans" presStyleLbl="sibTrans2D1" presStyleIdx="0" presStyleCnt="0"/>
      <dgm:spPr/>
      <dgm:t>
        <a:bodyPr/>
        <a:lstStyle/>
        <a:p>
          <a:endParaRPr lang="el-GR"/>
        </a:p>
      </dgm:t>
    </dgm:pt>
    <dgm:pt modelId="{F8BD2C54-64C1-4DC7-A3AE-3D2FF366965E}" type="pres">
      <dgm:prSet presAssocID="{5034195A-A9A9-4E56-88F7-E8731560ABDF}" presName="compNode" presStyleCnt="0"/>
      <dgm:spPr/>
    </dgm:pt>
    <dgm:pt modelId="{6AAE07D0-5AFD-4D26-8258-0DCF6EBEBD34}" type="pres">
      <dgm:prSet presAssocID="{5034195A-A9A9-4E56-88F7-E8731560ABDF}" presName="bkgdShape" presStyleLbl="node1" presStyleIdx="2" presStyleCnt="6"/>
      <dgm:spPr/>
      <dgm:t>
        <a:bodyPr/>
        <a:lstStyle/>
        <a:p>
          <a:endParaRPr lang="el-GR"/>
        </a:p>
      </dgm:t>
    </dgm:pt>
    <dgm:pt modelId="{0F23CF71-21E7-45DC-BCE6-4D21C231AC7D}" type="pres">
      <dgm:prSet presAssocID="{5034195A-A9A9-4E56-88F7-E8731560ABDF}" presName="nodeTx" presStyleLbl="node1" presStyleIdx="2" presStyleCnt="6">
        <dgm:presLayoutVars>
          <dgm:bulletEnabled val="1"/>
        </dgm:presLayoutVars>
      </dgm:prSet>
      <dgm:spPr/>
      <dgm:t>
        <a:bodyPr/>
        <a:lstStyle/>
        <a:p>
          <a:endParaRPr lang="el-GR"/>
        </a:p>
      </dgm:t>
    </dgm:pt>
    <dgm:pt modelId="{8C9854CE-34E5-4179-8133-6A6878EB6961}" type="pres">
      <dgm:prSet presAssocID="{5034195A-A9A9-4E56-88F7-E8731560ABDF}" presName="invisiNode" presStyleLbl="node1" presStyleIdx="2" presStyleCnt="6"/>
      <dgm:spPr/>
    </dgm:pt>
    <dgm:pt modelId="{3AA7FCB3-0905-43F5-9235-0B22C65455FE}" type="pres">
      <dgm:prSet presAssocID="{5034195A-A9A9-4E56-88F7-E8731560ABDF}" presName="imagNode" presStyleLbl="fgImgPlace1" presStyleIdx="2" presStyleCnt="6"/>
      <dgm:spPr>
        <a:blipFill>
          <a:blip xmlns:r="http://schemas.openxmlformats.org/officeDocument/2006/relationships" r:embed="rId4">
            <a:extLst>
              <a:ext uri="{28A0092B-C50C-407E-A947-70E740481C1C}">
                <a14:useLocalDpi xmlns:a14="http://schemas.microsoft.com/office/drawing/2010/main" val="0"/>
              </a:ext>
            </a:extLst>
          </a:blip>
          <a:srcRect/>
          <a:stretch>
            <a:fillRect l="-22000" r="-22000"/>
          </a:stretch>
        </a:blipFill>
      </dgm:spPr>
    </dgm:pt>
    <dgm:pt modelId="{DE529E18-3545-4482-ADE5-10885EB84E74}" type="pres">
      <dgm:prSet presAssocID="{EBEC54FF-1ED9-455A-B84F-76AC50ADF811}" presName="sibTrans" presStyleLbl="sibTrans2D1" presStyleIdx="0" presStyleCnt="0"/>
      <dgm:spPr/>
      <dgm:t>
        <a:bodyPr/>
        <a:lstStyle/>
        <a:p>
          <a:endParaRPr lang="el-GR"/>
        </a:p>
      </dgm:t>
    </dgm:pt>
    <dgm:pt modelId="{73795E0D-EF8A-4CB5-A7EF-12C4A0A1AA4A}" type="pres">
      <dgm:prSet presAssocID="{81463EDC-A8E6-4671-B283-82E672AF6559}" presName="compNode" presStyleCnt="0"/>
      <dgm:spPr/>
    </dgm:pt>
    <dgm:pt modelId="{39EF5ED3-79E6-4D5C-B44D-4B96DCB498A5}" type="pres">
      <dgm:prSet presAssocID="{81463EDC-A8E6-4671-B283-82E672AF6559}" presName="bkgdShape" presStyleLbl="node1" presStyleIdx="3" presStyleCnt="6"/>
      <dgm:spPr/>
      <dgm:t>
        <a:bodyPr/>
        <a:lstStyle/>
        <a:p>
          <a:endParaRPr lang="el-GR"/>
        </a:p>
      </dgm:t>
    </dgm:pt>
    <dgm:pt modelId="{5530D7DC-BCC2-40F1-B816-0EFA9287D615}" type="pres">
      <dgm:prSet presAssocID="{81463EDC-A8E6-4671-B283-82E672AF6559}" presName="nodeTx" presStyleLbl="node1" presStyleIdx="3" presStyleCnt="6">
        <dgm:presLayoutVars>
          <dgm:bulletEnabled val="1"/>
        </dgm:presLayoutVars>
      </dgm:prSet>
      <dgm:spPr/>
      <dgm:t>
        <a:bodyPr/>
        <a:lstStyle/>
        <a:p>
          <a:endParaRPr lang="el-GR"/>
        </a:p>
      </dgm:t>
    </dgm:pt>
    <dgm:pt modelId="{B9F3BE17-06E5-4CCC-A1A1-4181F6B5C588}" type="pres">
      <dgm:prSet presAssocID="{81463EDC-A8E6-4671-B283-82E672AF6559}" presName="invisiNode" presStyleLbl="node1" presStyleIdx="3" presStyleCnt="6"/>
      <dgm:spPr/>
    </dgm:pt>
    <dgm:pt modelId="{1FFFF25A-EBC8-4E25-847C-5243E4DA0388}" type="pres">
      <dgm:prSet presAssocID="{81463EDC-A8E6-4671-B283-82E672AF6559}" presName="imagNode" presStyleLbl="fgImgPlace1" presStyleIdx="3" presStyleCnt="6"/>
      <dgm:spPr>
        <a:blipFill>
          <a:blip xmlns:r="http://schemas.openxmlformats.org/officeDocument/2006/relationships" r:embed="rId5">
            <a:extLst>
              <a:ext uri="{28A0092B-C50C-407E-A947-70E740481C1C}">
                <a14:useLocalDpi xmlns:a14="http://schemas.microsoft.com/office/drawing/2010/main" val="0"/>
              </a:ext>
            </a:extLst>
          </a:blip>
          <a:srcRect/>
          <a:stretch>
            <a:fillRect l="-5000" r="-5000"/>
          </a:stretch>
        </a:blipFill>
      </dgm:spPr>
    </dgm:pt>
    <dgm:pt modelId="{92C54E84-27FA-40F3-A940-A8370C4895E4}" type="pres">
      <dgm:prSet presAssocID="{30CD9483-6B17-45F8-9576-F21D0B01A8A6}" presName="sibTrans" presStyleLbl="sibTrans2D1" presStyleIdx="0" presStyleCnt="0"/>
      <dgm:spPr/>
      <dgm:t>
        <a:bodyPr/>
        <a:lstStyle/>
        <a:p>
          <a:endParaRPr lang="el-GR"/>
        </a:p>
      </dgm:t>
    </dgm:pt>
    <dgm:pt modelId="{114FB7CC-BDD0-40C0-94C3-DEE2FE10E242}" type="pres">
      <dgm:prSet presAssocID="{4614C555-766F-448D-AF7E-ABCDD5698FE3}" presName="compNode" presStyleCnt="0"/>
      <dgm:spPr/>
    </dgm:pt>
    <dgm:pt modelId="{9258A96F-098F-46AB-977F-5ABBDF790D48}" type="pres">
      <dgm:prSet presAssocID="{4614C555-766F-448D-AF7E-ABCDD5698FE3}" presName="bkgdShape" presStyleLbl="node1" presStyleIdx="4" presStyleCnt="6"/>
      <dgm:spPr/>
      <dgm:t>
        <a:bodyPr/>
        <a:lstStyle/>
        <a:p>
          <a:endParaRPr lang="el-GR"/>
        </a:p>
      </dgm:t>
    </dgm:pt>
    <dgm:pt modelId="{E10FA584-C64B-4198-A870-F85165B01CC4}" type="pres">
      <dgm:prSet presAssocID="{4614C555-766F-448D-AF7E-ABCDD5698FE3}" presName="nodeTx" presStyleLbl="node1" presStyleIdx="4" presStyleCnt="6">
        <dgm:presLayoutVars>
          <dgm:bulletEnabled val="1"/>
        </dgm:presLayoutVars>
      </dgm:prSet>
      <dgm:spPr/>
      <dgm:t>
        <a:bodyPr/>
        <a:lstStyle/>
        <a:p>
          <a:endParaRPr lang="el-GR"/>
        </a:p>
      </dgm:t>
    </dgm:pt>
    <dgm:pt modelId="{90355D0E-F01F-43C3-9694-75AC2BC435EE}" type="pres">
      <dgm:prSet presAssocID="{4614C555-766F-448D-AF7E-ABCDD5698FE3}" presName="invisiNode" presStyleLbl="node1" presStyleIdx="4" presStyleCnt="6"/>
      <dgm:spPr/>
    </dgm:pt>
    <dgm:pt modelId="{2C9BF91C-8716-4317-BA14-B37271E0FA96}" type="pres">
      <dgm:prSet presAssocID="{4614C555-766F-448D-AF7E-ABCDD5698FE3}" presName="imagNode" presStyleLbl="fgImgPlace1" presStyleIdx="4" presStyleCnt="6"/>
      <dgm:spPr>
        <a:blipFill>
          <a:blip xmlns:r="http://schemas.openxmlformats.org/officeDocument/2006/relationships" r:embed="rId6">
            <a:extLst>
              <a:ext uri="{28A0092B-C50C-407E-A947-70E740481C1C}">
                <a14:useLocalDpi xmlns:a14="http://schemas.microsoft.com/office/drawing/2010/main" val="0"/>
              </a:ext>
            </a:extLst>
          </a:blip>
          <a:srcRect/>
          <a:stretch>
            <a:fillRect l="-22000" r="-22000"/>
          </a:stretch>
        </a:blipFill>
      </dgm:spPr>
    </dgm:pt>
    <dgm:pt modelId="{921E3F99-7D73-4401-9989-066873303F23}" type="pres">
      <dgm:prSet presAssocID="{68D7CC94-2638-460F-AC76-E20A6C3FC87D}" presName="sibTrans" presStyleLbl="sibTrans2D1" presStyleIdx="0" presStyleCnt="0"/>
      <dgm:spPr/>
      <dgm:t>
        <a:bodyPr/>
        <a:lstStyle/>
        <a:p>
          <a:endParaRPr lang="el-GR"/>
        </a:p>
      </dgm:t>
    </dgm:pt>
    <dgm:pt modelId="{C9BA74E1-0341-4E23-A8DF-24FF314145AF}" type="pres">
      <dgm:prSet presAssocID="{D0E34A79-0F48-45E4-9068-D4877E27E4F3}" presName="compNode" presStyleCnt="0"/>
      <dgm:spPr/>
    </dgm:pt>
    <dgm:pt modelId="{187DE8DA-65D9-4FE0-840A-992C120345F3}" type="pres">
      <dgm:prSet presAssocID="{D0E34A79-0F48-45E4-9068-D4877E27E4F3}" presName="bkgdShape" presStyleLbl="node1" presStyleIdx="5" presStyleCnt="6" custLinFactNeighborX="4582" custLinFactNeighborY="-916"/>
      <dgm:spPr/>
      <dgm:t>
        <a:bodyPr/>
        <a:lstStyle/>
        <a:p>
          <a:endParaRPr lang="el-GR"/>
        </a:p>
      </dgm:t>
    </dgm:pt>
    <dgm:pt modelId="{BBB413DA-0A4D-4103-922B-478F78DFACFA}" type="pres">
      <dgm:prSet presAssocID="{D0E34A79-0F48-45E4-9068-D4877E27E4F3}" presName="nodeTx" presStyleLbl="node1" presStyleIdx="5" presStyleCnt="6">
        <dgm:presLayoutVars>
          <dgm:bulletEnabled val="1"/>
        </dgm:presLayoutVars>
      </dgm:prSet>
      <dgm:spPr/>
      <dgm:t>
        <a:bodyPr/>
        <a:lstStyle/>
        <a:p>
          <a:endParaRPr lang="el-GR"/>
        </a:p>
      </dgm:t>
    </dgm:pt>
    <dgm:pt modelId="{D28A159A-F733-4659-812F-6C9562DD6B31}" type="pres">
      <dgm:prSet presAssocID="{D0E34A79-0F48-45E4-9068-D4877E27E4F3}" presName="invisiNode" presStyleLbl="node1" presStyleIdx="5" presStyleCnt="6"/>
      <dgm:spPr/>
    </dgm:pt>
    <dgm:pt modelId="{18F07B35-A60A-4C99-BF58-744857BE4D73}" type="pres">
      <dgm:prSet presAssocID="{D0E34A79-0F48-45E4-9068-D4877E27E4F3}" presName="imagNode" presStyleLbl="fgImgPlace1" presStyleIdx="5" presStyleCnt="6"/>
      <dgm:spPr>
        <a:blipFill>
          <a:blip xmlns:r="http://schemas.openxmlformats.org/officeDocument/2006/relationships" r:embed="rId7">
            <a:extLst>
              <a:ext uri="{28A0092B-C50C-407E-A947-70E740481C1C}">
                <a14:useLocalDpi xmlns:a14="http://schemas.microsoft.com/office/drawing/2010/main" val="0"/>
              </a:ext>
            </a:extLst>
          </a:blip>
          <a:srcRect/>
          <a:stretch>
            <a:fillRect t="-11000" b="-11000"/>
          </a:stretch>
        </a:blipFill>
      </dgm:spPr>
    </dgm:pt>
  </dgm:ptLst>
  <dgm:cxnLst>
    <dgm:cxn modelId="{3524113F-3A06-41B0-B5E9-D1DBB2EFD568}" srcId="{8BCDD768-E899-41B0-98B9-D564DCBF1551}" destId="{91178789-B668-448C-96D0-E911E58055DC}" srcOrd="1" destOrd="0" parTransId="{5AFC435E-E22E-4995-B368-1F0D26D72259}" sibTransId="{5F88815E-0800-4DB2-A1DA-10C0DACDC1E0}"/>
    <dgm:cxn modelId="{B7946809-2F0C-48BC-8562-1F47812103B2}" type="presOf" srcId="{91178789-B668-448C-96D0-E911E58055DC}" destId="{C3B622CF-BA43-4A7B-A174-02B9E3305AEE}" srcOrd="0" destOrd="0" presId="urn:microsoft.com/office/officeart/2005/8/layout/hList7"/>
    <dgm:cxn modelId="{C7449FB6-49A1-4214-A572-CFABFBBEDA5B}" type="presOf" srcId="{5034195A-A9A9-4E56-88F7-E8731560ABDF}" destId="{0F23CF71-21E7-45DC-BCE6-4D21C231AC7D}" srcOrd="1" destOrd="0" presId="urn:microsoft.com/office/officeart/2005/8/layout/hList7"/>
    <dgm:cxn modelId="{F0B1A826-A636-43D2-B972-6F6B77D0AE67}" type="presOf" srcId="{4614C555-766F-448D-AF7E-ABCDD5698FE3}" destId="{9258A96F-098F-46AB-977F-5ABBDF790D48}" srcOrd="0" destOrd="0" presId="urn:microsoft.com/office/officeart/2005/8/layout/hList7"/>
    <dgm:cxn modelId="{AF69E343-6344-450F-99FA-116116A8F603}" srcId="{8BCDD768-E899-41B0-98B9-D564DCBF1551}" destId="{5034195A-A9A9-4E56-88F7-E8731560ABDF}" srcOrd="2" destOrd="0" parTransId="{B25F432E-0571-4974-814E-043660263D05}" sibTransId="{EBEC54FF-1ED9-455A-B84F-76AC50ADF811}"/>
    <dgm:cxn modelId="{1C41DE93-26B9-4F86-87E6-B281A44B6A5B}" type="presOf" srcId="{81463EDC-A8E6-4671-B283-82E672AF6559}" destId="{39EF5ED3-79E6-4D5C-B44D-4B96DCB498A5}" srcOrd="0" destOrd="0" presId="urn:microsoft.com/office/officeart/2005/8/layout/hList7"/>
    <dgm:cxn modelId="{04B1ABA7-048D-4241-857C-AD3E3D376712}" srcId="{8BCDD768-E899-41B0-98B9-D564DCBF1551}" destId="{4614C555-766F-448D-AF7E-ABCDD5698FE3}" srcOrd="4" destOrd="0" parTransId="{7AC12C13-E555-4516-B30F-3FE8586F8BDE}" sibTransId="{68D7CC94-2638-460F-AC76-E20A6C3FC87D}"/>
    <dgm:cxn modelId="{6A206671-A2FD-4F3F-B8A9-528F45B8E228}" type="presOf" srcId="{81463EDC-A8E6-4671-B283-82E672AF6559}" destId="{5530D7DC-BCC2-40F1-B816-0EFA9287D615}" srcOrd="1" destOrd="0" presId="urn:microsoft.com/office/officeart/2005/8/layout/hList7"/>
    <dgm:cxn modelId="{B62BA9CB-88BC-4E5C-8542-D19F8A905567}" type="presOf" srcId="{4614C555-766F-448D-AF7E-ABCDD5698FE3}" destId="{E10FA584-C64B-4198-A870-F85165B01CC4}" srcOrd="1" destOrd="0" presId="urn:microsoft.com/office/officeart/2005/8/layout/hList7"/>
    <dgm:cxn modelId="{67C152A3-B0E1-462E-B27A-4651DB1FDDA4}" srcId="{8BCDD768-E899-41B0-98B9-D564DCBF1551}" destId="{81463EDC-A8E6-4671-B283-82E672AF6559}" srcOrd="3" destOrd="0" parTransId="{979F931D-E9DC-4B32-9710-DB2A751D22EC}" sibTransId="{30CD9483-6B17-45F8-9576-F21D0B01A8A6}"/>
    <dgm:cxn modelId="{E25AE297-AB53-4C7D-83DC-510F51F23849}" type="presOf" srcId="{68D7CC94-2638-460F-AC76-E20A6C3FC87D}" destId="{921E3F99-7D73-4401-9989-066873303F23}" srcOrd="0" destOrd="0" presId="urn:microsoft.com/office/officeart/2005/8/layout/hList7"/>
    <dgm:cxn modelId="{F0A22456-6A53-438D-AAD3-E1849713FF0F}" type="presOf" srcId="{91178789-B668-448C-96D0-E911E58055DC}" destId="{5E3C6705-DC6A-4286-8F12-EE51779D7E8A}" srcOrd="1" destOrd="0" presId="urn:microsoft.com/office/officeart/2005/8/layout/hList7"/>
    <dgm:cxn modelId="{31DE0C45-1783-4841-9C2D-75AA729C5654}" srcId="{8BCDD768-E899-41B0-98B9-D564DCBF1551}" destId="{B0E187EA-918A-4332-BFAB-2FD191790BAB}" srcOrd="0" destOrd="0" parTransId="{F06CB915-B04C-42ED-9DB5-D66E21CBA19C}" sibTransId="{B2DD5FD9-CAD0-4EA4-B4AE-70CD01F027F1}"/>
    <dgm:cxn modelId="{DCE60EFA-13D0-4361-90F9-55880E3BD346}" type="presOf" srcId="{B2DD5FD9-CAD0-4EA4-B4AE-70CD01F027F1}" destId="{7762F65F-326A-42D1-ACA4-F600539953BB}" srcOrd="0" destOrd="0" presId="urn:microsoft.com/office/officeart/2005/8/layout/hList7"/>
    <dgm:cxn modelId="{C27AC554-0A89-4127-AD7F-5EF32FA4928B}" type="presOf" srcId="{D0E34A79-0F48-45E4-9068-D4877E27E4F3}" destId="{BBB413DA-0A4D-4103-922B-478F78DFACFA}" srcOrd="1" destOrd="0" presId="urn:microsoft.com/office/officeart/2005/8/layout/hList7"/>
    <dgm:cxn modelId="{8C906693-EF0C-45B3-925A-AEF2675871E2}" type="presOf" srcId="{5034195A-A9A9-4E56-88F7-E8731560ABDF}" destId="{6AAE07D0-5AFD-4D26-8258-0DCF6EBEBD34}" srcOrd="0" destOrd="0" presId="urn:microsoft.com/office/officeart/2005/8/layout/hList7"/>
    <dgm:cxn modelId="{8436C997-60FB-4D13-BF5E-4E001AD5D973}" srcId="{8BCDD768-E899-41B0-98B9-D564DCBF1551}" destId="{D0E34A79-0F48-45E4-9068-D4877E27E4F3}" srcOrd="5" destOrd="0" parTransId="{8AF55101-39FD-424D-B841-18EDE1BEE9F0}" sibTransId="{7432559B-978D-4672-B5F3-55F9AB942E50}"/>
    <dgm:cxn modelId="{E9680A67-DAF1-45A4-ADE3-D3137FEA57D4}" type="presOf" srcId="{D0E34A79-0F48-45E4-9068-D4877E27E4F3}" destId="{187DE8DA-65D9-4FE0-840A-992C120345F3}" srcOrd="0" destOrd="0" presId="urn:microsoft.com/office/officeart/2005/8/layout/hList7"/>
    <dgm:cxn modelId="{A7373C78-80F4-406E-AADB-4DD4F4175188}" type="presOf" srcId="{EBEC54FF-1ED9-455A-B84F-76AC50ADF811}" destId="{DE529E18-3545-4482-ADE5-10885EB84E74}" srcOrd="0" destOrd="0" presId="urn:microsoft.com/office/officeart/2005/8/layout/hList7"/>
    <dgm:cxn modelId="{C760B67B-93A3-444E-9874-91539A5BF4B8}" type="presOf" srcId="{30CD9483-6B17-45F8-9576-F21D0B01A8A6}" destId="{92C54E84-27FA-40F3-A940-A8370C4895E4}" srcOrd="0" destOrd="0" presId="urn:microsoft.com/office/officeart/2005/8/layout/hList7"/>
    <dgm:cxn modelId="{6F534C48-F8E9-43CD-953E-29BB69DFAC41}" type="presOf" srcId="{5F88815E-0800-4DB2-A1DA-10C0DACDC1E0}" destId="{96A82CC8-C9C5-487B-B310-26426BA13FFA}" srcOrd="0" destOrd="0" presId="urn:microsoft.com/office/officeart/2005/8/layout/hList7"/>
    <dgm:cxn modelId="{4A85FF44-5E64-4058-B06B-09BF321E4DE5}" type="presOf" srcId="{8BCDD768-E899-41B0-98B9-D564DCBF1551}" destId="{518DD0F4-EBAF-43C0-ADA2-AE34301365D8}" srcOrd="0" destOrd="0" presId="urn:microsoft.com/office/officeart/2005/8/layout/hList7"/>
    <dgm:cxn modelId="{EEADF84D-2B15-4E53-8765-BA327F2E6777}" type="presOf" srcId="{B0E187EA-918A-4332-BFAB-2FD191790BAB}" destId="{B7AA37A2-D35B-4B9D-9BA6-5CA76CA014EC}" srcOrd="0" destOrd="0" presId="urn:microsoft.com/office/officeart/2005/8/layout/hList7"/>
    <dgm:cxn modelId="{D12036DE-F09E-49A6-A787-1EB6C802544E}" type="presOf" srcId="{B0E187EA-918A-4332-BFAB-2FD191790BAB}" destId="{503E4F80-E035-4B08-ADE5-C818C198D4E3}" srcOrd="1" destOrd="0" presId="urn:microsoft.com/office/officeart/2005/8/layout/hList7"/>
    <dgm:cxn modelId="{401B79C5-2BA1-4FF6-B927-293DBA701280}" type="presParOf" srcId="{518DD0F4-EBAF-43C0-ADA2-AE34301365D8}" destId="{98571196-321C-485D-AFE5-F87674125A79}" srcOrd="0" destOrd="0" presId="urn:microsoft.com/office/officeart/2005/8/layout/hList7"/>
    <dgm:cxn modelId="{91BE5EC4-5699-4F77-B326-BA49DF6C2FCE}" type="presParOf" srcId="{518DD0F4-EBAF-43C0-ADA2-AE34301365D8}" destId="{E2E43188-9105-43FB-B4F6-27E4919A8490}" srcOrd="1" destOrd="0" presId="urn:microsoft.com/office/officeart/2005/8/layout/hList7"/>
    <dgm:cxn modelId="{B1E7DD3D-320F-4968-B933-1B8A52320229}" type="presParOf" srcId="{E2E43188-9105-43FB-B4F6-27E4919A8490}" destId="{B32DD6AC-9AA5-4AC6-9B87-04B39E972CFC}" srcOrd="0" destOrd="0" presId="urn:microsoft.com/office/officeart/2005/8/layout/hList7"/>
    <dgm:cxn modelId="{65651055-223E-4BEB-9DAE-E1FB2113FF46}" type="presParOf" srcId="{B32DD6AC-9AA5-4AC6-9B87-04B39E972CFC}" destId="{B7AA37A2-D35B-4B9D-9BA6-5CA76CA014EC}" srcOrd="0" destOrd="0" presId="urn:microsoft.com/office/officeart/2005/8/layout/hList7"/>
    <dgm:cxn modelId="{8A4D2B38-2376-4F0C-91FE-148910619D1E}" type="presParOf" srcId="{B32DD6AC-9AA5-4AC6-9B87-04B39E972CFC}" destId="{503E4F80-E035-4B08-ADE5-C818C198D4E3}" srcOrd="1" destOrd="0" presId="urn:microsoft.com/office/officeart/2005/8/layout/hList7"/>
    <dgm:cxn modelId="{5F202EDA-AABA-4E49-AB82-E908D014A381}" type="presParOf" srcId="{B32DD6AC-9AA5-4AC6-9B87-04B39E972CFC}" destId="{000AB840-EDB3-4396-9CFF-CD8C983D643E}" srcOrd="2" destOrd="0" presId="urn:microsoft.com/office/officeart/2005/8/layout/hList7"/>
    <dgm:cxn modelId="{DF4C2EAA-D183-4A5B-A419-7B19359F66FF}" type="presParOf" srcId="{B32DD6AC-9AA5-4AC6-9B87-04B39E972CFC}" destId="{483C61E5-F01A-4C97-8205-711370949751}" srcOrd="3" destOrd="0" presId="urn:microsoft.com/office/officeart/2005/8/layout/hList7"/>
    <dgm:cxn modelId="{457A3DE5-AC77-4C56-818E-230EDDBF7764}" type="presParOf" srcId="{E2E43188-9105-43FB-B4F6-27E4919A8490}" destId="{7762F65F-326A-42D1-ACA4-F600539953BB}" srcOrd="1" destOrd="0" presId="urn:microsoft.com/office/officeart/2005/8/layout/hList7"/>
    <dgm:cxn modelId="{049FD65A-23D4-4D43-ADCE-5B875011F287}" type="presParOf" srcId="{E2E43188-9105-43FB-B4F6-27E4919A8490}" destId="{79471B0A-75DD-4C54-8593-3F24C85DD270}" srcOrd="2" destOrd="0" presId="urn:microsoft.com/office/officeart/2005/8/layout/hList7"/>
    <dgm:cxn modelId="{F87CC379-292C-4978-BEDB-45F69A5ECE11}" type="presParOf" srcId="{79471B0A-75DD-4C54-8593-3F24C85DD270}" destId="{C3B622CF-BA43-4A7B-A174-02B9E3305AEE}" srcOrd="0" destOrd="0" presId="urn:microsoft.com/office/officeart/2005/8/layout/hList7"/>
    <dgm:cxn modelId="{78416493-60CF-4B88-89DA-3888349197B1}" type="presParOf" srcId="{79471B0A-75DD-4C54-8593-3F24C85DD270}" destId="{5E3C6705-DC6A-4286-8F12-EE51779D7E8A}" srcOrd="1" destOrd="0" presId="urn:microsoft.com/office/officeart/2005/8/layout/hList7"/>
    <dgm:cxn modelId="{8F4D310B-D602-43AC-8838-8C75700CF1FA}" type="presParOf" srcId="{79471B0A-75DD-4C54-8593-3F24C85DD270}" destId="{5210A39A-9911-414E-8817-09C1832C6931}" srcOrd="2" destOrd="0" presId="urn:microsoft.com/office/officeart/2005/8/layout/hList7"/>
    <dgm:cxn modelId="{BF51B7BC-C4CE-4B5B-A23E-B2E67268D5B3}" type="presParOf" srcId="{79471B0A-75DD-4C54-8593-3F24C85DD270}" destId="{C6AF71FA-83F3-4F76-BB32-53C52B2AE18B}" srcOrd="3" destOrd="0" presId="urn:microsoft.com/office/officeart/2005/8/layout/hList7"/>
    <dgm:cxn modelId="{02BF4F81-07CE-41B4-A2C4-60FE5DAD6A99}" type="presParOf" srcId="{E2E43188-9105-43FB-B4F6-27E4919A8490}" destId="{96A82CC8-C9C5-487B-B310-26426BA13FFA}" srcOrd="3" destOrd="0" presId="urn:microsoft.com/office/officeart/2005/8/layout/hList7"/>
    <dgm:cxn modelId="{4511F058-A972-4E61-984E-3A4AA7BD6A21}" type="presParOf" srcId="{E2E43188-9105-43FB-B4F6-27E4919A8490}" destId="{F8BD2C54-64C1-4DC7-A3AE-3D2FF366965E}" srcOrd="4" destOrd="0" presId="urn:microsoft.com/office/officeart/2005/8/layout/hList7"/>
    <dgm:cxn modelId="{A2B6E7E5-5F8A-4562-8148-67E8A842D2F1}" type="presParOf" srcId="{F8BD2C54-64C1-4DC7-A3AE-3D2FF366965E}" destId="{6AAE07D0-5AFD-4D26-8258-0DCF6EBEBD34}" srcOrd="0" destOrd="0" presId="urn:microsoft.com/office/officeart/2005/8/layout/hList7"/>
    <dgm:cxn modelId="{42929161-BFC3-4EF7-AB07-E3292E6C3B42}" type="presParOf" srcId="{F8BD2C54-64C1-4DC7-A3AE-3D2FF366965E}" destId="{0F23CF71-21E7-45DC-BCE6-4D21C231AC7D}" srcOrd="1" destOrd="0" presId="urn:microsoft.com/office/officeart/2005/8/layout/hList7"/>
    <dgm:cxn modelId="{75203D0D-71A9-4C3F-8EDA-A20506442B3E}" type="presParOf" srcId="{F8BD2C54-64C1-4DC7-A3AE-3D2FF366965E}" destId="{8C9854CE-34E5-4179-8133-6A6878EB6961}" srcOrd="2" destOrd="0" presId="urn:microsoft.com/office/officeart/2005/8/layout/hList7"/>
    <dgm:cxn modelId="{50B04CD5-2DAF-4642-8788-B48CF596C816}" type="presParOf" srcId="{F8BD2C54-64C1-4DC7-A3AE-3D2FF366965E}" destId="{3AA7FCB3-0905-43F5-9235-0B22C65455FE}" srcOrd="3" destOrd="0" presId="urn:microsoft.com/office/officeart/2005/8/layout/hList7"/>
    <dgm:cxn modelId="{99289DF7-4892-44EC-AEF7-4089B14C659A}" type="presParOf" srcId="{E2E43188-9105-43FB-B4F6-27E4919A8490}" destId="{DE529E18-3545-4482-ADE5-10885EB84E74}" srcOrd="5" destOrd="0" presId="urn:microsoft.com/office/officeart/2005/8/layout/hList7"/>
    <dgm:cxn modelId="{BA0FAF45-B129-4DF1-9E9B-21AB50741F48}" type="presParOf" srcId="{E2E43188-9105-43FB-B4F6-27E4919A8490}" destId="{73795E0D-EF8A-4CB5-A7EF-12C4A0A1AA4A}" srcOrd="6" destOrd="0" presId="urn:microsoft.com/office/officeart/2005/8/layout/hList7"/>
    <dgm:cxn modelId="{1D021F31-4D62-4730-8A60-C554D88145F6}" type="presParOf" srcId="{73795E0D-EF8A-4CB5-A7EF-12C4A0A1AA4A}" destId="{39EF5ED3-79E6-4D5C-B44D-4B96DCB498A5}" srcOrd="0" destOrd="0" presId="urn:microsoft.com/office/officeart/2005/8/layout/hList7"/>
    <dgm:cxn modelId="{6D236D2E-AAF0-4271-BC9B-5E4F70655431}" type="presParOf" srcId="{73795E0D-EF8A-4CB5-A7EF-12C4A0A1AA4A}" destId="{5530D7DC-BCC2-40F1-B816-0EFA9287D615}" srcOrd="1" destOrd="0" presId="urn:microsoft.com/office/officeart/2005/8/layout/hList7"/>
    <dgm:cxn modelId="{DF16F0D7-4C82-4EF4-8C61-DAA617079745}" type="presParOf" srcId="{73795E0D-EF8A-4CB5-A7EF-12C4A0A1AA4A}" destId="{B9F3BE17-06E5-4CCC-A1A1-4181F6B5C588}" srcOrd="2" destOrd="0" presId="urn:microsoft.com/office/officeart/2005/8/layout/hList7"/>
    <dgm:cxn modelId="{60CDDB5A-39F3-49D6-8677-049857388E99}" type="presParOf" srcId="{73795E0D-EF8A-4CB5-A7EF-12C4A0A1AA4A}" destId="{1FFFF25A-EBC8-4E25-847C-5243E4DA0388}" srcOrd="3" destOrd="0" presId="urn:microsoft.com/office/officeart/2005/8/layout/hList7"/>
    <dgm:cxn modelId="{319D10C8-C026-4641-B590-A505994E868A}" type="presParOf" srcId="{E2E43188-9105-43FB-B4F6-27E4919A8490}" destId="{92C54E84-27FA-40F3-A940-A8370C4895E4}" srcOrd="7" destOrd="0" presId="urn:microsoft.com/office/officeart/2005/8/layout/hList7"/>
    <dgm:cxn modelId="{3A0BB194-0239-4415-BA1C-8CD00F835C10}" type="presParOf" srcId="{E2E43188-9105-43FB-B4F6-27E4919A8490}" destId="{114FB7CC-BDD0-40C0-94C3-DEE2FE10E242}" srcOrd="8" destOrd="0" presId="urn:microsoft.com/office/officeart/2005/8/layout/hList7"/>
    <dgm:cxn modelId="{4809E6AC-9165-402B-A425-D0F559601F12}" type="presParOf" srcId="{114FB7CC-BDD0-40C0-94C3-DEE2FE10E242}" destId="{9258A96F-098F-46AB-977F-5ABBDF790D48}" srcOrd="0" destOrd="0" presId="urn:microsoft.com/office/officeart/2005/8/layout/hList7"/>
    <dgm:cxn modelId="{C4B9F3AB-0246-4058-8522-A4ECDE11204D}" type="presParOf" srcId="{114FB7CC-BDD0-40C0-94C3-DEE2FE10E242}" destId="{E10FA584-C64B-4198-A870-F85165B01CC4}" srcOrd="1" destOrd="0" presId="urn:microsoft.com/office/officeart/2005/8/layout/hList7"/>
    <dgm:cxn modelId="{BF9F8102-5EE4-4098-B573-E298B7D51616}" type="presParOf" srcId="{114FB7CC-BDD0-40C0-94C3-DEE2FE10E242}" destId="{90355D0E-F01F-43C3-9694-75AC2BC435EE}" srcOrd="2" destOrd="0" presId="urn:microsoft.com/office/officeart/2005/8/layout/hList7"/>
    <dgm:cxn modelId="{AF518461-4C20-4990-924F-BCD59A37B0EC}" type="presParOf" srcId="{114FB7CC-BDD0-40C0-94C3-DEE2FE10E242}" destId="{2C9BF91C-8716-4317-BA14-B37271E0FA96}" srcOrd="3" destOrd="0" presId="urn:microsoft.com/office/officeart/2005/8/layout/hList7"/>
    <dgm:cxn modelId="{6328E827-76AF-4162-85FA-4A4F00157FF7}" type="presParOf" srcId="{E2E43188-9105-43FB-B4F6-27E4919A8490}" destId="{921E3F99-7D73-4401-9989-066873303F23}" srcOrd="9" destOrd="0" presId="urn:microsoft.com/office/officeart/2005/8/layout/hList7"/>
    <dgm:cxn modelId="{C03E39AE-9E8C-4EAC-80E4-106A14EDA4EC}" type="presParOf" srcId="{E2E43188-9105-43FB-B4F6-27E4919A8490}" destId="{C9BA74E1-0341-4E23-A8DF-24FF314145AF}" srcOrd="10" destOrd="0" presId="urn:microsoft.com/office/officeart/2005/8/layout/hList7"/>
    <dgm:cxn modelId="{373DB8E3-6B73-4502-8453-FC22E2427C7A}" type="presParOf" srcId="{C9BA74E1-0341-4E23-A8DF-24FF314145AF}" destId="{187DE8DA-65D9-4FE0-840A-992C120345F3}" srcOrd="0" destOrd="0" presId="urn:microsoft.com/office/officeart/2005/8/layout/hList7"/>
    <dgm:cxn modelId="{81263CC9-26F2-42CB-BB91-C56CFE9A42BB}" type="presParOf" srcId="{C9BA74E1-0341-4E23-A8DF-24FF314145AF}" destId="{BBB413DA-0A4D-4103-922B-478F78DFACFA}" srcOrd="1" destOrd="0" presId="urn:microsoft.com/office/officeart/2005/8/layout/hList7"/>
    <dgm:cxn modelId="{18F4853A-A1D1-4669-A33A-DF0A01C9D4E3}" type="presParOf" srcId="{C9BA74E1-0341-4E23-A8DF-24FF314145AF}" destId="{D28A159A-F733-4659-812F-6C9562DD6B31}" srcOrd="2" destOrd="0" presId="urn:microsoft.com/office/officeart/2005/8/layout/hList7"/>
    <dgm:cxn modelId="{744B0C3D-D5D0-44F9-B3E9-562A56278D4C}" type="presParOf" srcId="{C9BA74E1-0341-4E23-A8DF-24FF314145AF}" destId="{18F07B35-A60A-4C99-BF58-744857BE4D73}"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4381E7-0584-46DD-8108-E9BF4F2B5005}">
      <dsp:nvSpPr>
        <dsp:cNvPr id="0" name=""/>
        <dsp:cNvSpPr/>
      </dsp:nvSpPr>
      <dsp:spPr>
        <a:xfrm rot="16200000">
          <a:off x="1108125" y="947690"/>
          <a:ext cx="366630" cy="1770927"/>
        </a:xfrm>
        <a:prstGeom prst="round2SameRect">
          <a:avLst/>
        </a:prstGeom>
        <a:solidFill>
          <a:schemeClr val="accent1">
            <a:shade val="80000"/>
            <a:hueOff val="0"/>
            <a:satOff val="0"/>
            <a:lumOff val="0"/>
            <a:alphaOff val="0"/>
          </a:schemeClr>
        </a:solidFill>
        <a:ln w="22225" cap="rnd"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1">
          <a:noAutofit/>
        </a:bodyPr>
        <a:lstStyle/>
        <a:p>
          <a:pPr lvl="0" algn="ctr" defTabSz="889000">
            <a:lnSpc>
              <a:spcPct val="90000"/>
            </a:lnSpc>
            <a:spcBef>
              <a:spcPct val="0"/>
            </a:spcBef>
            <a:spcAft>
              <a:spcPct val="35000"/>
            </a:spcAft>
          </a:pPr>
          <a:r>
            <a:rPr lang="en-US" sz="2000" kern="1200" dirty="0">
              <a:latin typeface="Calibri" panose="020F0502020204030204" pitchFamily="34" charset="0"/>
              <a:cs typeface="Calibri" panose="020F0502020204030204" pitchFamily="34" charset="0"/>
            </a:rPr>
            <a:t>1</a:t>
          </a:r>
          <a:r>
            <a:rPr lang="el-GR" sz="2000" kern="1200" baseline="30000" dirty="0" err="1">
              <a:latin typeface="Calibri" panose="020F0502020204030204" pitchFamily="34" charset="0"/>
              <a:cs typeface="Calibri" panose="020F0502020204030204" pitchFamily="34" charset="0"/>
            </a:rPr>
            <a:t>ος</a:t>
          </a:r>
          <a:r>
            <a:rPr lang="el-GR" sz="2000" kern="1200" dirty="0">
              <a:latin typeface="Calibri" panose="020F0502020204030204" pitchFamily="34" charset="0"/>
              <a:cs typeface="Calibri" panose="020F0502020204030204" pitchFamily="34" charset="0"/>
            </a:rPr>
            <a:t> ΕΣ</a:t>
          </a:r>
          <a:endParaRPr lang="en-US" sz="2000" kern="1200" dirty="0">
            <a:latin typeface="Calibri" panose="020F0502020204030204" pitchFamily="34" charset="0"/>
            <a:cs typeface="Calibri" panose="020F0502020204030204" pitchFamily="34" charset="0"/>
          </a:endParaRPr>
        </a:p>
      </dsp:txBody>
      <dsp:txXfrm rot="5400000">
        <a:off x="423874" y="1667736"/>
        <a:ext cx="1753030" cy="330836"/>
      </dsp:txXfrm>
    </dsp:sp>
    <dsp:sp modelId="{5A1B764B-0DC5-47CD-BDEA-9E67799496EC}">
      <dsp:nvSpPr>
        <dsp:cNvPr id="0" name=""/>
        <dsp:cNvSpPr/>
      </dsp:nvSpPr>
      <dsp:spPr>
        <a:xfrm>
          <a:off x="9308" y="0"/>
          <a:ext cx="2564266" cy="1283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114300" numCol="1" spcCol="1270" anchor="b" anchorCtr="1">
          <a:noAutofit/>
        </a:bodyPr>
        <a:lstStyle/>
        <a:p>
          <a:pPr lvl="0" algn="ctr" defTabSz="666750">
            <a:lnSpc>
              <a:spcPct val="90000"/>
            </a:lnSpc>
            <a:spcBef>
              <a:spcPct val="0"/>
            </a:spcBef>
            <a:spcAft>
              <a:spcPct val="35000"/>
            </a:spcAft>
          </a:pPr>
          <a:r>
            <a:rPr lang="el-GR" sz="1500" kern="1200" dirty="0">
              <a:solidFill>
                <a:schemeClr val="tx2"/>
              </a:solidFill>
              <a:latin typeface="Calibri" panose="020F0502020204030204" pitchFamily="34" charset="0"/>
              <a:cs typeface="Calibri" panose="020F0502020204030204" pitchFamily="34" charset="0"/>
            </a:rPr>
            <a:t>Δημιουργία και λειτουργία αξιόπιστου και </a:t>
          </a:r>
          <a:r>
            <a:rPr lang="el-GR" sz="1500" kern="1200" dirty="0" err="1">
              <a:solidFill>
                <a:schemeClr val="tx2"/>
              </a:solidFill>
              <a:latin typeface="Calibri" panose="020F0502020204030204" pitchFamily="34" charset="0"/>
              <a:cs typeface="Calibri" panose="020F0502020204030204" pitchFamily="34" charset="0"/>
            </a:rPr>
            <a:t>προσβάσιμου</a:t>
          </a:r>
          <a:r>
            <a:rPr lang="el-GR" sz="1500" kern="1200" dirty="0">
              <a:solidFill>
                <a:schemeClr val="tx2"/>
              </a:solidFill>
              <a:latin typeface="Calibri" panose="020F0502020204030204" pitchFamily="34" charset="0"/>
              <a:cs typeface="Calibri" panose="020F0502020204030204" pitchFamily="34" charset="0"/>
            </a:rPr>
            <a:t> μηχανισμού παροχής πληροφόρησης και επικοινωνίας για τις παρεμβάσεις του Προγράμματος</a:t>
          </a:r>
          <a:endParaRPr lang="en-US" sz="1500" kern="1200" dirty="0">
            <a:solidFill>
              <a:schemeClr val="tx2"/>
            </a:solidFill>
            <a:latin typeface="Calibri" panose="020F0502020204030204" pitchFamily="34" charset="0"/>
            <a:cs typeface="Calibri" panose="020F0502020204030204" pitchFamily="34" charset="0"/>
          </a:endParaRPr>
        </a:p>
      </dsp:txBody>
      <dsp:txXfrm>
        <a:off x="9308" y="0"/>
        <a:ext cx="2564266" cy="1283208"/>
      </dsp:txXfrm>
    </dsp:sp>
    <dsp:sp modelId="{122B38A3-0442-4747-820C-1F37877E2B0E}">
      <dsp:nvSpPr>
        <dsp:cNvPr id="0" name=""/>
        <dsp:cNvSpPr/>
      </dsp:nvSpPr>
      <dsp:spPr>
        <a:xfrm>
          <a:off x="1291441" y="1356534"/>
          <a:ext cx="0" cy="293304"/>
        </a:xfrm>
        <a:prstGeom prst="line">
          <a:avLst/>
        </a:prstGeom>
        <a:noFill/>
        <a:ln w="12700" cap="rnd" cmpd="sng" algn="ctr">
          <a:solidFill>
            <a:schemeClr val="accent1">
              <a:shade val="90000"/>
              <a:hueOff val="93466"/>
              <a:satOff val="1924"/>
              <a:lumOff val="8231"/>
              <a:alphaOff val="0"/>
            </a:schemeClr>
          </a:solidFill>
          <a:prstDash val="dash"/>
        </a:ln>
        <a:effectLst/>
      </dsp:spPr>
      <dsp:style>
        <a:lnRef idx="1">
          <a:scrgbClr r="0" g="0" b="0"/>
        </a:lnRef>
        <a:fillRef idx="0">
          <a:scrgbClr r="0" g="0" b="0"/>
        </a:fillRef>
        <a:effectRef idx="0">
          <a:scrgbClr r="0" g="0" b="0"/>
        </a:effectRef>
        <a:fontRef idx="minor"/>
      </dsp:style>
    </dsp:sp>
    <dsp:sp modelId="{A73181F6-69BB-4A47-8277-4671A45AC8C8}">
      <dsp:nvSpPr>
        <dsp:cNvPr id="0" name=""/>
        <dsp:cNvSpPr/>
      </dsp:nvSpPr>
      <dsp:spPr>
        <a:xfrm>
          <a:off x="1254778" y="1283208"/>
          <a:ext cx="73326" cy="73326"/>
        </a:xfrm>
        <a:prstGeom prst="ellipse">
          <a:avLst/>
        </a:prstGeom>
        <a:solidFill>
          <a:schemeClr val="accent1">
            <a:shade val="80000"/>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0804A27-188E-4A17-8FFE-97BCCA0597B8}">
      <dsp:nvSpPr>
        <dsp:cNvPr id="0" name=""/>
        <dsp:cNvSpPr/>
      </dsp:nvSpPr>
      <dsp:spPr>
        <a:xfrm>
          <a:off x="2065397" y="1649839"/>
          <a:ext cx="2836113" cy="366630"/>
        </a:xfrm>
        <a:prstGeom prst="rect">
          <a:avLst/>
        </a:prstGeom>
        <a:solidFill>
          <a:schemeClr val="accent1">
            <a:shade val="80000"/>
            <a:hueOff val="111548"/>
            <a:satOff val="-2264"/>
            <a:lumOff val="7669"/>
            <a:alphaOff val="0"/>
          </a:schemeClr>
        </a:solidFill>
        <a:ln w="22225" cap="rnd" cmpd="sng" algn="ctr">
          <a:solidFill>
            <a:schemeClr val="accent1">
              <a:shade val="80000"/>
              <a:hueOff val="111548"/>
              <a:satOff val="-2264"/>
              <a:lumOff val="766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1">
          <a:noAutofit/>
        </a:bodyPr>
        <a:lstStyle/>
        <a:p>
          <a:pPr lvl="0" algn="ctr" defTabSz="889000">
            <a:lnSpc>
              <a:spcPct val="90000"/>
            </a:lnSpc>
            <a:spcBef>
              <a:spcPct val="0"/>
            </a:spcBef>
            <a:spcAft>
              <a:spcPct val="35000"/>
            </a:spcAft>
          </a:pPr>
          <a:r>
            <a:rPr lang="el-GR" sz="2000" kern="1200" dirty="0">
              <a:latin typeface="Calibri" panose="020F0502020204030204" pitchFamily="34" charset="0"/>
              <a:cs typeface="Calibri" panose="020F0502020204030204" pitchFamily="34" charset="0"/>
            </a:rPr>
            <a:t>2</a:t>
          </a:r>
          <a:r>
            <a:rPr lang="el-GR" sz="2000" kern="1200" baseline="30000" dirty="0">
              <a:latin typeface="Calibri" panose="020F0502020204030204" pitchFamily="34" charset="0"/>
              <a:cs typeface="Calibri" panose="020F0502020204030204" pitchFamily="34" charset="0"/>
            </a:rPr>
            <a:t>ος</a:t>
          </a:r>
          <a:r>
            <a:rPr lang="el-GR" sz="2000" kern="1200" dirty="0">
              <a:latin typeface="Calibri" panose="020F0502020204030204" pitchFamily="34" charset="0"/>
              <a:cs typeface="Calibri" panose="020F0502020204030204" pitchFamily="34" charset="0"/>
            </a:rPr>
            <a:t> ΕΣ</a:t>
          </a:r>
          <a:endParaRPr lang="en-US" sz="2000" b="0" kern="1200" dirty="0">
            <a:latin typeface="Calibri" panose="020F0502020204030204" pitchFamily="34" charset="0"/>
            <a:cs typeface="Calibri" panose="020F0502020204030204" pitchFamily="34" charset="0"/>
          </a:endParaRPr>
        </a:p>
      </dsp:txBody>
      <dsp:txXfrm>
        <a:off x="2065397" y="1649839"/>
        <a:ext cx="2836113" cy="366630"/>
      </dsp:txXfrm>
    </dsp:sp>
    <dsp:sp modelId="{DF65791B-462E-4589-B98D-F60587330CA8}">
      <dsp:nvSpPr>
        <dsp:cNvPr id="0" name=""/>
        <dsp:cNvSpPr/>
      </dsp:nvSpPr>
      <dsp:spPr>
        <a:xfrm>
          <a:off x="1952337" y="2383100"/>
          <a:ext cx="3062234" cy="1283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4300" rIns="0" bIns="0" numCol="1" spcCol="1270" anchor="t" anchorCtr="1">
          <a:noAutofit/>
        </a:bodyPr>
        <a:lstStyle/>
        <a:p>
          <a:pPr lvl="0" algn="ctr" defTabSz="666750">
            <a:lnSpc>
              <a:spcPct val="90000"/>
            </a:lnSpc>
            <a:spcBef>
              <a:spcPct val="0"/>
            </a:spcBef>
            <a:spcAft>
              <a:spcPct val="35000"/>
            </a:spcAft>
          </a:pPr>
          <a:r>
            <a:rPr lang="el-GR" sz="1500" kern="1200" dirty="0">
              <a:solidFill>
                <a:schemeClr val="tx2"/>
              </a:solidFill>
              <a:latin typeface="Calibri" panose="020F0502020204030204" pitchFamily="34" charset="0"/>
              <a:cs typeface="Calibri" panose="020F0502020204030204" pitchFamily="34" charset="0"/>
            </a:rPr>
            <a:t>Συνεχής, σαφής και λεπτομερής πληροφόρηση, σε συνθήκες πλήρους διαφάνειας, όλων των δυνητικών δικαιούχων για τις ευκαιρίες χρηματοδότησης, τις διαδικασίες και τους όρους χρηματοδότησης.</a:t>
          </a:r>
          <a:endParaRPr lang="en-US" sz="1500" kern="1200" dirty="0">
            <a:solidFill>
              <a:schemeClr val="tx2"/>
            </a:solidFill>
            <a:latin typeface="Calibri" panose="020F0502020204030204" pitchFamily="34" charset="0"/>
            <a:cs typeface="Calibri" panose="020F0502020204030204" pitchFamily="34" charset="0"/>
          </a:endParaRPr>
        </a:p>
      </dsp:txBody>
      <dsp:txXfrm>
        <a:off x="1952337" y="2383100"/>
        <a:ext cx="3062234" cy="1283208"/>
      </dsp:txXfrm>
    </dsp:sp>
    <dsp:sp modelId="{DBA410EB-5F61-4F46-92D9-C5B0AA59EE15}">
      <dsp:nvSpPr>
        <dsp:cNvPr id="0" name=""/>
        <dsp:cNvSpPr/>
      </dsp:nvSpPr>
      <dsp:spPr>
        <a:xfrm>
          <a:off x="3483454" y="2016469"/>
          <a:ext cx="0" cy="293304"/>
        </a:xfrm>
        <a:prstGeom prst="line">
          <a:avLst/>
        </a:prstGeom>
        <a:noFill/>
        <a:ln w="12700" cap="rnd" cmpd="sng" algn="ctr">
          <a:solidFill>
            <a:schemeClr val="accent1">
              <a:shade val="90000"/>
              <a:hueOff val="140199"/>
              <a:satOff val="2886"/>
              <a:lumOff val="12346"/>
              <a:alphaOff val="0"/>
            </a:schemeClr>
          </a:solidFill>
          <a:prstDash val="dash"/>
        </a:ln>
        <a:effectLst/>
      </dsp:spPr>
      <dsp:style>
        <a:lnRef idx="1">
          <a:scrgbClr r="0" g="0" b="0"/>
        </a:lnRef>
        <a:fillRef idx="0">
          <a:scrgbClr r="0" g="0" b="0"/>
        </a:fillRef>
        <a:effectRef idx="0">
          <a:scrgbClr r="0" g="0" b="0"/>
        </a:effectRef>
        <a:fontRef idx="minor"/>
      </dsp:style>
    </dsp:sp>
    <dsp:sp modelId="{E1220EDB-B75C-43A5-B862-97E4C09130A7}">
      <dsp:nvSpPr>
        <dsp:cNvPr id="0" name=""/>
        <dsp:cNvSpPr/>
      </dsp:nvSpPr>
      <dsp:spPr>
        <a:xfrm>
          <a:off x="3446791" y="2309774"/>
          <a:ext cx="73326" cy="73326"/>
        </a:xfrm>
        <a:prstGeom prst="ellipse">
          <a:avLst/>
        </a:prstGeom>
        <a:solidFill>
          <a:schemeClr val="accent1">
            <a:shade val="80000"/>
            <a:hueOff val="111548"/>
            <a:satOff val="-2264"/>
            <a:lumOff val="7669"/>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66B79CB-1A41-4F5C-BF91-58D94BF93913}">
      <dsp:nvSpPr>
        <dsp:cNvPr id="0" name=""/>
        <dsp:cNvSpPr/>
      </dsp:nvSpPr>
      <dsp:spPr>
        <a:xfrm>
          <a:off x="4885506" y="1649839"/>
          <a:ext cx="2776642" cy="366630"/>
        </a:xfrm>
        <a:prstGeom prst="rect">
          <a:avLst/>
        </a:prstGeom>
        <a:solidFill>
          <a:schemeClr val="accent1">
            <a:shade val="80000"/>
            <a:hueOff val="223096"/>
            <a:satOff val="-4529"/>
            <a:lumOff val="15339"/>
            <a:alphaOff val="0"/>
          </a:schemeClr>
        </a:solidFill>
        <a:ln w="22225" cap="rnd" cmpd="sng" algn="ctr">
          <a:solidFill>
            <a:schemeClr val="accent1">
              <a:shade val="80000"/>
              <a:hueOff val="223096"/>
              <a:satOff val="-4529"/>
              <a:lumOff val="1533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1">
          <a:noAutofit/>
        </a:bodyPr>
        <a:lstStyle/>
        <a:p>
          <a:pPr lvl="0" algn="ctr" defTabSz="889000">
            <a:lnSpc>
              <a:spcPct val="90000"/>
            </a:lnSpc>
            <a:spcBef>
              <a:spcPct val="0"/>
            </a:spcBef>
            <a:spcAft>
              <a:spcPct val="35000"/>
            </a:spcAft>
          </a:pPr>
          <a:r>
            <a:rPr lang="el-GR" sz="2000" kern="1200" dirty="0">
              <a:latin typeface="Calibri" panose="020F0502020204030204" pitchFamily="34" charset="0"/>
              <a:cs typeface="Calibri" panose="020F0502020204030204" pitchFamily="34" charset="0"/>
            </a:rPr>
            <a:t>3</a:t>
          </a:r>
          <a:r>
            <a:rPr lang="el-GR" sz="2000" kern="1200" baseline="30000" dirty="0">
              <a:latin typeface="Calibri" panose="020F0502020204030204" pitchFamily="34" charset="0"/>
              <a:cs typeface="Calibri" panose="020F0502020204030204" pitchFamily="34" charset="0"/>
            </a:rPr>
            <a:t>ος</a:t>
          </a:r>
          <a:r>
            <a:rPr lang="el-GR" sz="2000" kern="1200" dirty="0">
              <a:latin typeface="Calibri" panose="020F0502020204030204" pitchFamily="34" charset="0"/>
              <a:cs typeface="Calibri" panose="020F0502020204030204" pitchFamily="34" charset="0"/>
            </a:rPr>
            <a:t> ΕΣ</a:t>
          </a:r>
          <a:endParaRPr lang="en-US" sz="2000" b="0" kern="1200" dirty="0">
            <a:latin typeface="Calibri" panose="020F0502020204030204" pitchFamily="34" charset="0"/>
            <a:cs typeface="Calibri" panose="020F0502020204030204" pitchFamily="34" charset="0"/>
          </a:endParaRPr>
        </a:p>
      </dsp:txBody>
      <dsp:txXfrm>
        <a:off x="4885506" y="1649839"/>
        <a:ext cx="2776642" cy="366630"/>
      </dsp:txXfrm>
    </dsp:sp>
    <dsp:sp modelId="{B4723E2A-4FF1-452A-BD25-8EC364F15A6F}">
      <dsp:nvSpPr>
        <dsp:cNvPr id="0" name=""/>
        <dsp:cNvSpPr/>
      </dsp:nvSpPr>
      <dsp:spPr>
        <a:xfrm>
          <a:off x="4393334" y="0"/>
          <a:ext cx="3760987" cy="1283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114300" numCol="1" spcCol="1270" anchor="b" anchorCtr="1">
          <a:noAutofit/>
        </a:bodyPr>
        <a:lstStyle/>
        <a:p>
          <a:pPr lvl="0" algn="ctr" defTabSz="666750">
            <a:lnSpc>
              <a:spcPct val="90000"/>
            </a:lnSpc>
            <a:spcBef>
              <a:spcPct val="0"/>
            </a:spcBef>
            <a:spcAft>
              <a:spcPct val="35000"/>
            </a:spcAft>
          </a:pPr>
          <a:r>
            <a:rPr lang="el-GR" sz="1500" kern="1200" dirty="0">
              <a:solidFill>
                <a:schemeClr val="tx2"/>
              </a:solidFill>
              <a:latin typeface="Calibri" panose="020F0502020204030204" pitchFamily="34" charset="0"/>
              <a:cs typeface="Calibri" panose="020F0502020204030204" pitchFamily="34" charset="0"/>
            </a:rPr>
            <a:t>Διασφάλιση ότι οι φορείς που εμπλέκονται στην υλοποίηση (ιδιαίτερα οι Δικαιούχοι) είναι ενημερωμένοι και τηρούν τις υποχρεώσεις τους περιλαμβανομένων αυτών στην πληροφόρηση και επικοινωνία</a:t>
          </a:r>
          <a:endParaRPr lang="en-US" sz="1500" kern="1200" dirty="0">
            <a:solidFill>
              <a:schemeClr val="tx2"/>
            </a:solidFill>
            <a:latin typeface="Calibri" panose="020F0502020204030204" pitchFamily="34" charset="0"/>
            <a:cs typeface="Calibri" panose="020F0502020204030204" pitchFamily="34" charset="0"/>
          </a:endParaRPr>
        </a:p>
      </dsp:txBody>
      <dsp:txXfrm>
        <a:off x="4393334" y="0"/>
        <a:ext cx="3760987" cy="1283208"/>
      </dsp:txXfrm>
    </dsp:sp>
    <dsp:sp modelId="{440E9361-37D2-4157-AF38-7B49AD23708B}">
      <dsp:nvSpPr>
        <dsp:cNvPr id="0" name=""/>
        <dsp:cNvSpPr/>
      </dsp:nvSpPr>
      <dsp:spPr>
        <a:xfrm>
          <a:off x="6273827" y="1356534"/>
          <a:ext cx="0" cy="293304"/>
        </a:xfrm>
        <a:prstGeom prst="line">
          <a:avLst/>
        </a:prstGeom>
        <a:noFill/>
        <a:ln w="12700" cap="rnd" cmpd="sng" algn="ctr">
          <a:solidFill>
            <a:schemeClr val="accent1">
              <a:shade val="90000"/>
              <a:hueOff val="186931"/>
              <a:satOff val="3848"/>
              <a:lumOff val="16461"/>
              <a:alphaOff val="0"/>
            </a:schemeClr>
          </a:solidFill>
          <a:prstDash val="dash"/>
        </a:ln>
        <a:effectLst/>
      </dsp:spPr>
      <dsp:style>
        <a:lnRef idx="1">
          <a:scrgbClr r="0" g="0" b="0"/>
        </a:lnRef>
        <a:fillRef idx="0">
          <a:scrgbClr r="0" g="0" b="0"/>
        </a:fillRef>
        <a:effectRef idx="0">
          <a:scrgbClr r="0" g="0" b="0"/>
        </a:effectRef>
        <a:fontRef idx="minor"/>
      </dsp:style>
    </dsp:sp>
    <dsp:sp modelId="{C45E7B63-1C71-483E-A3A8-705CE86D4D8E}">
      <dsp:nvSpPr>
        <dsp:cNvPr id="0" name=""/>
        <dsp:cNvSpPr/>
      </dsp:nvSpPr>
      <dsp:spPr>
        <a:xfrm>
          <a:off x="6237164" y="1283208"/>
          <a:ext cx="73326" cy="73326"/>
        </a:xfrm>
        <a:prstGeom prst="ellipse">
          <a:avLst/>
        </a:prstGeom>
        <a:solidFill>
          <a:schemeClr val="accent1">
            <a:shade val="80000"/>
            <a:hueOff val="223096"/>
            <a:satOff val="-4529"/>
            <a:lumOff val="15339"/>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DE45A7C-DCC0-47F8-854C-EBFBF4022257}">
      <dsp:nvSpPr>
        <dsp:cNvPr id="0" name=""/>
        <dsp:cNvSpPr/>
      </dsp:nvSpPr>
      <dsp:spPr>
        <a:xfrm>
          <a:off x="7533084" y="1649839"/>
          <a:ext cx="2004758" cy="366630"/>
        </a:xfrm>
        <a:prstGeom prst="rect">
          <a:avLst/>
        </a:prstGeom>
        <a:solidFill>
          <a:schemeClr val="accent1">
            <a:shade val="80000"/>
            <a:hueOff val="334644"/>
            <a:satOff val="-6793"/>
            <a:lumOff val="23008"/>
            <a:alphaOff val="0"/>
          </a:schemeClr>
        </a:solidFill>
        <a:ln w="22225" cap="rnd" cmpd="sng" algn="ctr">
          <a:solidFill>
            <a:schemeClr val="accent1">
              <a:shade val="80000"/>
              <a:hueOff val="334644"/>
              <a:satOff val="-6793"/>
              <a:lumOff val="2300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1">
          <a:noAutofit/>
        </a:bodyPr>
        <a:lstStyle/>
        <a:p>
          <a:pPr lvl="0" algn="ctr" defTabSz="889000">
            <a:lnSpc>
              <a:spcPct val="90000"/>
            </a:lnSpc>
            <a:spcBef>
              <a:spcPct val="0"/>
            </a:spcBef>
            <a:spcAft>
              <a:spcPct val="35000"/>
            </a:spcAft>
          </a:pPr>
          <a:r>
            <a:rPr lang="el-GR" sz="2000" kern="1200" dirty="0">
              <a:latin typeface="Calibri" panose="020F0502020204030204" pitchFamily="34" charset="0"/>
              <a:cs typeface="Calibri" panose="020F0502020204030204" pitchFamily="34" charset="0"/>
            </a:rPr>
            <a:t>4</a:t>
          </a:r>
          <a:r>
            <a:rPr lang="el-GR" sz="2000" kern="1200" baseline="30000" dirty="0">
              <a:latin typeface="Calibri" panose="020F0502020204030204" pitchFamily="34" charset="0"/>
              <a:cs typeface="Calibri" panose="020F0502020204030204" pitchFamily="34" charset="0"/>
            </a:rPr>
            <a:t>ος</a:t>
          </a:r>
          <a:r>
            <a:rPr lang="el-GR" sz="2000" kern="1200" dirty="0">
              <a:latin typeface="Calibri" panose="020F0502020204030204" pitchFamily="34" charset="0"/>
              <a:cs typeface="Calibri" panose="020F0502020204030204" pitchFamily="34" charset="0"/>
            </a:rPr>
            <a:t> ΕΣ</a:t>
          </a:r>
          <a:endParaRPr lang="en-US" sz="2000" kern="1200" dirty="0">
            <a:solidFill>
              <a:schemeClr val="tx2"/>
            </a:solidFill>
          </a:endParaRPr>
        </a:p>
      </dsp:txBody>
      <dsp:txXfrm>
        <a:off x="7533084" y="1649839"/>
        <a:ext cx="2004758" cy="366630"/>
      </dsp:txXfrm>
    </dsp:sp>
    <dsp:sp modelId="{DDCEF77D-A8CF-45E3-A697-E0082B8013AB}">
      <dsp:nvSpPr>
        <dsp:cNvPr id="0" name=""/>
        <dsp:cNvSpPr/>
      </dsp:nvSpPr>
      <dsp:spPr>
        <a:xfrm>
          <a:off x="7657825" y="2383100"/>
          <a:ext cx="1755275" cy="1283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4300" rIns="0" bIns="0" numCol="1" spcCol="1270" anchor="t" anchorCtr="1">
          <a:noAutofit/>
        </a:bodyPr>
        <a:lstStyle/>
        <a:p>
          <a:pPr lvl="0" algn="ctr" defTabSz="666750">
            <a:lnSpc>
              <a:spcPct val="90000"/>
            </a:lnSpc>
            <a:spcBef>
              <a:spcPct val="0"/>
            </a:spcBef>
            <a:spcAft>
              <a:spcPct val="35000"/>
            </a:spcAft>
          </a:pPr>
          <a:r>
            <a:rPr lang="el-GR" sz="1500" kern="1200" dirty="0">
              <a:solidFill>
                <a:schemeClr val="tx2"/>
              </a:solidFill>
              <a:latin typeface="Calibri" panose="020F0502020204030204" pitchFamily="34" charset="0"/>
              <a:cs typeface="Calibri" panose="020F0502020204030204" pitchFamily="34" charset="0"/>
            </a:rPr>
            <a:t>Ενίσχυση της </a:t>
          </a:r>
          <a:r>
            <a:rPr lang="el-GR" sz="1500" kern="1200" dirty="0" err="1">
              <a:solidFill>
                <a:schemeClr val="tx2"/>
              </a:solidFill>
              <a:latin typeface="Calibri" panose="020F0502020204030204" pitchFamily="34" charset="0"/>
              <a:cs typeface="Calibri" panose="020F0502020204030204" pitchFamily="34" charset="0"/>
            </a:rPr>
            <a:t>αναγνωρισιμότητας</a:t>
          </a:r>
          <a:r>
            <a:rPr lang="el-GR" sz="1500" kern="1200" dirty="0">
              <a:solidFill>
                <a:schemeClr val="tx2"/>
              </a:solidFill>
              <a:latin typeface="Calibri" panose="020F0502020204030204" pitchFamily="34" charset="0"/>
              <a:cs typeface="Calibri" panose="020F0502020204030204" pitchFamily="34" charset="0"/>
            </a:rPr>
            <a:t>, κατανόησης και θετικής στάσης για τη συμβολή της ΕΕ στους στόχους της ΠΣΤΕ</a:t>
          </a:r>
          <a:endParaRPr lang="en-US" sz="1500" kern="1200" dirty="0">
            <a:solidFill>
              <a:schemeClr val="tx2"/>
            </a:solidFill>
            <a:latin typeface="Calibri" panose="020F0502020204030204" pitchFamily="34" charset="0"/>
            <a:cs typeface="Calibri" panose="020F0502020204030204" pitchFamily="34" charset="0"/>
          </a:endParaRPr>
        </a:p>
      </dsp:txBody>
      <dsp:txXfrm>
        <a:off x="7657825" y="2383100"/>
        <a:ext cx="1755275" cy="1283208"/>
      </dsp:txXfrm>
    </dsp:sp>
    <dsp:sp modelId="{04C4B7A7-9047-4586-98EE-1459D1DBCCD2}">
      <dsp:nvSpPr>
        <dsp:cNvPr id="0" name=""/>
        <dsp:cNvSpPr/>
      </dsp:nvSpPr>
      <dsp:spPr>
        <a:xfrm>
          <a:off x="8535463" y="2016469"/>
          <a:ext cx="0" cy="293304"/>
        </a:xfrm>
        <a:prstGeom prst="line">
          <a:avLst/>
        </a:prstGeom>
        <a:noFill/>
        <a:ln w="12700" cap="rnd" cmpd="sng" algn="ctr">
          <a:solidFill>
            <a:schemeClr val="accent1">
              <a:shade val="90000"/>
              <a:hueOff val="334659"/>
              <a:satOff val="-6451"/>
              <a:lumOff val="21093"/>
              <a:alphaOff val="0"/>
            </a:schemeClr>
          </a:solidFill>
          <a:prstDash val="dash"/>
        </a:ln>
        <a:effectLst/>
      </dsp:spPr>
      <dsp:style>
        <a:lnRef idx="1">
          <a:scrgbClr r="0" g="0" b="0"/>
        </a:lnRef>
        <a:fillRef idx="0">
          <a:scrgbClr r="0" g="0" b="0"/>
        </a:fillRef>
        <a:effectRef idx="0">
          <a:scrgbClr r="0" g="0" b="0"/>
        </a:effectRef>
        <a:fontRef idx="minor"/>
      </dsp:style>
    </dsp:sp>
    <dsp:sp modelId="{9A3C25AA-70D6-4265-85A8-A2CA33967B21}">
      <dsp:nvSpPr>
        <dsp:cNvPr id="0" name=""/>
        <dsp:cNvSpPr/>
      </dsp:nvSpPr>
      <dsp:spPr>
        <a:xfrm>
          <a:off x="8498800" y="2309774"/>
          <a:ext cx="73326" cy="73326"/>
        </a:xfrm>
        <a:prstGeom prst="ellipse">
          <a:avLst/>
        </a:prstGeom>
        <a:solidFill>
          <a:schemeClr val="accent1">
            <a:shade val="80000"/>
            <a:hueOff val="334644"/>
            <a:satOff val="-6793"/>
            <a:lumOff val="23008"/>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5BE9E9D-379A-46D9-B7FB-62E407C74031}">
      <dsp:nvSpPr>
        <dsp:cNvPr id="0" name=""/>
        <dsp:cNvSpPr/>
      </dsp:nvSpPr>
      <dsp:spPr>
        <a:xfrm rot="5400000">
          <a:off x="10074595" y="1031944"/>
          <a:ext cx="366630" cy="1602419"/>
        </a:xfrm>
        <a:prstGeom prst="round2SameRect">
          <a:avLst/>
        </a:prstGeom>
        <a:solidFill>
          <a:schemeClr val="accent1">
            <a:shade val="80000"/>
            <a:hueOff val="446191"/>
            <a:satOff val="-9058"/>
            <a:lumOff val="30677"/>
            <a:alphaOff val="0"/>
          </a:schemeClr>
        </a:solidFill>
        <a:ln w="22225" cap="rnd" cmpd="sng" algn="ctr">
          <a:solidFill>
            <a:schemeClr val="accent1">
              <a:shade val="80000"/>
              <a:hueOff val="446191"/>
              <a:satOff val="-9058"/>
              <a:lumOff val="30677"/>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1">
          <a:noAutofit/>
        </a:bodyPr>
        <a:lstStyle/>
        <a:p>
          <a:pPr lvl="0" algn="ctr" defTabSz="889000">
            <a:lnSpc>
              <a:spcPct val="90000"/>
            </a:lnSpc>
            <a:spcBef>
              <a:spcPct val="0"/>
            </a:spcBef>
            <a:spcAft>
              <a:spcPct val="35000"/>
            </a:spcAft>
          </a:pPr>
          <a:r>
            <a:rPr lang="el-GR" sz="2000" kern="1200" dirty="0">
              <a:latin typeface="Calibri" panose="020F0502020204030204" pitchFamily="34" charset="0"/>
              <a:cs typeface="Calibri" panose="020F0502020204030204" pitchFamily="34" charset="0"/>
            </a:rPr>
            <a:t>5</a:t>
          </a:r>
          <a:r>
            <a:rPr lang="el-GR" sz="2000" kern="1200" baseline="30000" dirty="0">
              <a:latin typeface="Calibri" panose="020F0502020204030204" pitchFamily="34" charset="0"/>
              <a:cs typeface="Calibri" panose="020F0502020204030204" pitchFamily="34" charset="0"/>
            </a:rPr>
            <a:t>ος</a:t>
          </a:r>
          <a:r>
            <a:rPr lang="el-GR" sz="2000" kern="1200" dirty="0">
              <a:latin typeface="Calibri" panose="020F0502020204030204" pitchFamily="34" charset="0"/>
              <a:cs typeface="Calibri" panose="020F0502020204030204" pitchFamily="34" charset="0"/>
            </a:rPr>
            <a:t> ΕΣ</a:t>
          </a:r>
          <a:endParaRPr lang="en-US" sz="2000" kern="1200" dirty="0">
            <a:solidFill>
              <a:schemeClr val="tx2"/>
            </a:solidFill>
          </a:endParaRPr>
        </a:p>
      </dsp:txBody>
      <dsp:txXfrm rot="-5400000">
        <a:off x="9456701" y="1667736"/>
        <a:ext cx="1584522" cy="330836"/>
      </dsp:txXfrm>
    </dsp:sp>
    <dsp:sp modelId="{F3004CAB-BB1F-461D-B11C-4180FF4014F2}">
      <dsp:nvSpPr>
        <dsp:cNvPr id="0" name=""/>
        <dsp:cNvSpPr/>
      </dsp:nvSpPr>
      <dsp:spPr>
        <a:xfrm>
          <a:off x="8916604" y="0"/>
          <a:ext cx="2682612" cy="1283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114300" numCol="1" spcCol="1270" anchor="b" anchorCtr="1">
          <a:noAutofit/>
        </a:bodyPr>
        <a:lstStyle/>
        <a:p>
          <a:pPr lvl="0" algn="ctr" defTabSz="666750">
            <a:lnSpc>
              <a:spcPct val="90000"/>
            </a:lnSpc>
            <a:spcBef>
              <a:spcPct val="0"/>
            </a:spcBef>
            <a:spcAft>
              <a:spcPct val="35000"/>
            </a:spcAft>
          </a:pPr>
          <a:r>
            <a:rPr lang="el-GR" sz="1500" kern="1200" dirty="0">
              <a:solidFill>
                <a:schemeClr val="tx2"/>
              </a:solidFill>
              <a:latin typeface="Calibri" panose="020F0502020204030204" pitchFamily="34" charset="0"/>
              <a:cs typeface="Calibri" panose="020F0502020204030204" pitchFamily="34" charset="0"/>
            </a:rPr>
            <a:t>Εξασφάλιση της κατανόησης από το ευρύ κοινό της ΠΣΤΕ, των κοινωνικών και οικονομικών αποτελεσμάτων και επιπτώσεων που έχει η υλοποίηση του Προγράμματος</a:t>
          </a:r>
          <a:endParaRPr lang="en-US" sz="1500" kern="1200" dirty="0">
            <a:solidFill>
              <a:schemeClr val="tx2"/>
            </a:solidFill>
            <a:latin typeface="Calibri" panose="020F0502020204030204" pitchFamily="34" charset="0"/>
            <a:cs typeface="Calibri" panose="020F0502020204030204" pitchFamily="34" charset="0"/>
          </a:endParaRPr>
        </a:p>
      </dsp:txBody>
      <dsp:txXfrm>
        <a:off x="8916604" y="0"/>
        <a:ext cx="2682612" cy="1283208"/>
      </dsp:txXfrm>
    </dsp:sp>
    <dsp:sp modelId="{7C4436A2-6914-49B4-8961-8016E75AC2F2}">
      <dsp:nvSpPr>
        <dsp:cNvPr id="0" name=""/>
        <dsp:cNvSpPr/>
      </dsp:nvSpPr>
      <dsp:spPr>
        <a:xfrm>
          <a:off x="10257910" y="1356534"/>
          <a:ext cx="0" cy="293304"/>
        </a:xfrm>
        <a:prstGeom prst="line">
          <a:avLst/>
        </a:prstGeom>
        <a:noFill/>
        <a:ln w="12700" cap="rnd" cmpd="sng" algn="ctr">
          <a:solidFill>
            <a:schemeClr val="accent1">
              <a:shade val="90000"/>
              <a:hueOff val="446212"/>
              <a:satOff val="-8602"/>
              <a:lumOff val="28124"/>
              <a:alphaOff val="0"/>
            </a:schemeClr>
          </a:solidFill>
          <a:prstDash val="dash"/>
        </a:ln>
        <a:effectLst/>
      </dsp:spPr>
      <dsp:style>
        <a:lnRef idx="1">
          <a:scrgbClr r="0" g="0" b="0"/>
        </a:lnRef>
        <a:fillRef idx="0">
          <a:scrgbClr r="0" g="0" b="0"/>
        </a:fillRef>
        <a:effectRef idx="0">
          <a:scrgbClr r="0" g="0" b="0"/>
        </a:effectRef>
        <a:fontRef idx="minor"/>
      </dsp:style>
    </dsp:sp>
    <dsp:sp modelId="{9B3857C6-B4DC-4D7D-9A39-C07BCC2442B4}">
      <dsp:nvSpPr>
        <dsp:cNvPr id="0" name=""/>
        <dsp:cNvSpPr/>
      </dsp:nvSpPr>
      <dsp:spPr>
        <a:xfrm>
          <a:off x="10221247" y="1283208"/>
          <a:ext cx="73326" cy="73326"/>
        </a:xfrm>
        <a:prstGeom prst="ellipse">
          <a:avLst/>
        </a:prstGeom>
        <a:solidFill>
          <a:schemeClr val="accent1">
            <a:shade val="80000"/>
            <a:hueOff val="446191"/>
            <a:satOff val="-9058"/>
            <a:lumOff val="30677"/>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1A3F8D-B912-41DE-9D5E-988FB0E4F63D}">
      <dsp:nvSpPr>
        <dsp:cNvPr id="0" name=""/>
        <dsp:cNvSpPr/>
      </dsp:nvSpPr>
      <dsp:spPr>
        <a:xfrm>
          <a:off x="1810581" y="758189"/>
          <a:ext cx="2601792" cy="2658576"/>
        </a:xfrm>
        <a:prstGeom prst="pie">
          <a:avLst>
            <a:gd name="adj1" fmla="val 16200000"/>
            <a:gd name="adj2" fmla="val 1800000"/>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l-GR" sz="1600" kern="1200" dirty="0">
              <a:latin typeface="Calibri" panose="020F0502020204030204" pitchFamily="34" charset="0"/>
              <a:cs typeface="Calibri" panose="020F0502020204030204" pitchFamily="34" charset="0"/>
            </a:rPr>
            <a:t>(Β) δυνητικοί δικαιούχοι </a:t>
          </a:r>
        </a:p>
      </dsp:txBody>
      <dsp:txXfrm>
        <a:off x="3181788" y="1321554"/>
        <a:ext cx="929211" cy="791242"/>
      </dsp:txXfrm>
    </dsp:sp>
    <dsp:sp modelId="{6FA98F65-1CFA-4EC0-BAE9-4D743523A919}">
      <dsp:nvSpPr>
        <dsp:cNvPr id="0" name=""/>
        <dsp:cNvSpPr/>
      </dsp:nvSpPr>
      <dsp:spPr>
        <a:xfrm>
          <a:off x="1717238" y="857391"/>
          <a:ext cx="2650893" cy="2698759"/>
        </a:xfrm>
        <a:prstGeom prst="pie">
          <a:avLst>
            <a:gd name="adj1" fmla="val 1800000"/>
            <a:gd name="adj2" fmla="val 9000000"/>
          </a:avLst>
        </a:prstGeom>
        <a:solidFill>
          <a:schemeClr val="accent2">
            <a:hueOff val="-661686"/>
            <a:satOff val="746"/>
            <a:lumOff val="1765"/>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l-GR" sz="1600" kern="1200" dirty="0">
              <a:latin typeface="Calibri" panose="020F0502020204030204" pitchFamily="34" charset="0"/>
              <a:cs typeface="Calibri" panose="020F0502020204030204" pitchFamily="34" charset="0"/>
            </a:rPr>
            <a:t>(Γ)</a:t>
          </a:r>
        </a:p>
        <a:p>
          <a:pPr lvl="0" algn="ctr" defTabSz="711200">
            <a:lnSpc>
              <a:spcPct val="90000"/>
            </a:lnSpc>
            <a:spcBef>
              <a:spcPct val="0"/>
            </a:spcBef>
            <a:spcAft>
              <a:spcPct val="35000"/>
            </a:spcAft>
          </a:pPr>
          <a:r>
            <a:rPr lang="el-GR" sz="1600" kern="1200" dirty="0">
              <a:latin typeface="Calibri" panose="020F0502020204030204" pitchFamily="34" charset="0"/>
              <a:cs typeface="Calibri" panose="020F0502020204030204" pitchFamily="34" charset="0"/>
            </a:rPr>
            <a:t>ευρύ κοινό</a:t>
          </a:r>
        </a:p>
      </dsp:txBody>
      <dsp:txXfrm>
        <a:off x="2348403" y="2608372"/>
        <a:ext cx="1420121" cy="706817"/>
      </dsp:txXfrm>
    </dsp:sp>
    <dsp:sp modelId="{E99EDC98-EF6F-4173-8F51-B43E7BD380AD}">
      <dsp:nvSpPr>
        <dsp:cNvPr id="0" name=""/>
        <dsp:cNvSpPr/>
      </dsp:nvSpPr>
      <dsp:spPr>
        <a:xfrm>
          <a:off x="1673698" y="770314"/>
          <a:ext cx="2600389" cy="2634326"/>
        </a:xfrm>
        <a:prstGeom prst="pie">
          <a:avLst>
            <a:gd name="adj1" fmla="val 9000000"/>
            <a:gd name="adj2" fmla="val 16200000"/>
          </a:avLst>
        </a:prstGeom>
        <a:solidFill>
          <a:schemeClr val="accent2">
            <a:hueOff val="-1323373"/>
            <a:satOff val="1492"/>
            <a:lumOff val="353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l-GR" sz="1600" kern="1200" dirty="0">
              <a:latin typeface="Calibri" panose="020F0502020204030204" pitchFamily="34" charset="0"/>
              <a:cs typeface="Calibri" panose="020F0502020204030204" pitchFamily="34" charset="0"/>
            </a:rPr>
            <a:t>(Α) δικαιούχοι των παρεμβάσεων</a:t>
          </a:r>
        </a:p>
      </dsp:txBody>
      <dsp:txXfrm>
        <a:off x="1974910" y="1328540"/>
        <a:ext cx="928710" cy="784025"/>
      </dsp:txXfrm>
    </dsp:sp>
    <dsp:sp modelId="{6564E727-C94E-43BE-8FC7-45AA115B3AFD}">
      <dsp:nvSpPr>
        <dsp:cNvPr id="0" name=""/>
        <dsp:cNvSpPr/>
      </dsp:nvSpPr>
      <dsp:spPr>
        <a:xfrm>
          <a:off x="1237971" y="213519"/>
          <a:ext cx="3753764" cy="3753764"/>
        </a:xfrm>
        <a:prstGeom prst="circularArrow">
          <a:avLst>
            <a:gd name="adj1" fmla="val 5085"/>
            <a:gd name="adj2" fmla="val 327528"/>
            <a:gd name="adj3" fmla="val 1472472"/>
            <a:gd name="adj4" fmla="val 16199432"/>
            <a:gd name="adj5" fmla="val 5932"/>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9A6EE30-5B5F-4687-A502-267346D238F7}">
      <dsp:nvSpPr>
        <dsp:cNvPr id="0" name=""/>
        <dsp:cNvSpPr/>
      </dsp:nvSpPr>
      <dsp:spPr>
        <a:xfrm>
          <a:off x="1168751" y="332470"/>
          <a:ext cx="3753764" cy="3753764"/>
        </a:xfrm>
        <a:prstGeom prst="circularArrow">
          <a:avLst>
            <a:gd name="adj1" fmla="val 5085"/>
            <a:gd name="adj2" fmla="val 327528"/>
            <a:gd name="adj3" fmla="val 8671970"/>
            <a:gd name="adj4" fmla="val 1800502"/>
            <a:gd name="adj5" fmla="val 5932"/>
          </a:avLst>
        </a:prstGeom>
        <a:solidFill>
          <a:schemeClr val="accent2">
            <a:hueOff val="-661686"/>
            <a:satOff val="746"/>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4FFEB60-AB8F-4C2A-9ECB-C1E812A68818}">
      <dsp:nvSpPr>
        <dsp:cNvPr id="0" name=""/>
        <dsp:cNvSpPr/>
      </dsp:nvSpPr>
      <dsp:spPr>
        <a:xfrm>
          <a:off x="1099839" y="213595"/>
          <a:ext cx="3753764" cy="3753764"/>
        </a:xfrm>
        <a:prstGeom prst="circularArrow">
          <a:avLst>
            <a:gd name="adj1" fmla="val 5085"/>
            <a:gd name="adj2" fmla="val 327528"/>
            <a:gd name="adj3" fmla="val 15873039"/>
            <a:gd name="adj4" fmla="val 9000000"/>
            <a:gd name="adj5" fmla="val 5932"/>
          </a:avLst>
        </a:prstGeom>
        <a:solidFill>
          <a:schemeClr val="accent2">
            <a:hueOff val="-1323373"/>
            <a:satOff val="1492"/>
            <a:lumOff val="353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AA37A2-D35B-4B9D-9BA6-5CA76CA014EC}">
      <dsp:nvSpPr>
        <dsp:cNvPr id="0" name=""/>
        <dsp:cNvSpPr/>
      </dsp:nvSpPr>
      <dsp:spPr>
        <a:xfrm>
          <a:off x="128" y="0"/>
          <a:ext cx="1710378" cy="3437518"/>
        </a:xfrm>
        <a:prstGeom prst="roundRect">
          <a:avLst>
            <a:gd name="adj" fmla="val 10000"/>
          </a:avLst>
        </a:prstGeom>
        <a:gradFill rotWithShape="0">
          <a:gsLst>
            <a:gs pos="0">
              <a:schemeClr val="accent2">
                <a:hueOff val="0"/>
                <a:satOff val="0"/>
                <a:lumOff val="0"/>
                <a:alphaOff val="0"/>
                <a:tint val="68000"/>
                <a:alpha val="90000"/>
                <a:lumMod val="100000"/>
              </a:schemeClr>
            </a:gs>
            <a:gs pos="100000">
              <a:schemeClr val="accent2">
                <a:hueOff val="0"/>
                <a:satOff val="0"/>
                <a:lumOff val="0"/>
                <a:alphaOff val="0"/>
                <a:tint val="90000"/>
                <a:lumMod val="95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buFont typeface="Wingdings" panose="05000000000000000000" pitchFamily="2" charset="2"/>
            <a:buChar char="v"/>
          </a:pPr>
          <a:r>
            <a:rPr lang="el-GR" sz="1800" b="0" kern="1200" dirty="0">
              <a:solidFill>
                <a:schemeClr val="tx2"/>
              </a:solidFill>
              <a:effectLst/>
              <a:latin typeface="Calibri" panose="020F0502020204030204" pitchFamily="34" charset="0"/>
              <a:cs typeface="Calibri" panose="020F0502020204030204" pitchFamily="34" charset="0"/>
            </a:rPr>
            <a:t>Οδηγός Επικοινωνίας και Προβολής</a:t>
          </a:r>
          <a:endParaRPr lang="el-GR" sz="1800" b="0" kern="1200" dirty="0">
            <a:solidFill>
              <a:schemeClr val="tx2"/>
            </a:solidFill>
            <a:effectLst/>
          </a:endParaRPr>
        </a:p>
      </dsp:txBody>
      <dsp:txXfrm>
        <a:off x="128" y="1375007"/>
        <a:ext cx="1710378" cy="1375007"/>
      </dsp:txXfrm>
    </dsp:sp>
    <dsp:sp modelId="{483C61E5-F01A-4C97-8205-711370949751}">
      <dsp:nvSpPr>
        <dsp:cNvPr id="0" name=""/>
        <dsp:cNvSpPr/>
      </dsp:nvSpPr>
      <dsp:spPr>
        <a:xfrm>
          <a:off x="282971" y="206251"/>
          <a:ext cx="1144693" cy="1144693"/>
        </a:xfrm>
        <a:prstGeom prst="ellipse">
          <a:avLst/>
        </a:prstGeom>
        <a:blipFill>
          <a:blip xmlns:r="http://schemas.openxmlformats.org/officeDocument/2006/relationships" r:embed="rId1"/>
          <a:srcRect/>
          <a:stretch>
            <a:fillRect t="-17000" b="-17000"/>
          </a:stretch>
        </a:blipFill>
        <a:ln w="12700" cap="rnd" cmpd="sng" algn="ctr">
          <a:solidFill>
            <a:schemeClr val="lt1">
              <a:hueOff val="0"/>
              <a:satOff val="0"/>
              <a:lumOff val="0"/>
              <a:alphaOff val="0"/>
            </a:schemeClr>
          </a:solidFill>
          <a:prstDash val="solid"/>
        </a:ln>
        <a:effectLst/>
      </dsp:spPr>
      <dsp:style>
        <a:lnRef idx="1">
          <a:scrgbClr r="0" g="0" b="0"/>
        </a:lnRef>
        <a:fillRef idx="1">
          <a:scrgbClr r="0" g="0" b="0"/>
        </a:fillRef>
        <a:effectRef idx="1">
          <a:scrgbClr r="0" g="0" b="0"/>
        </a:effectRef>
        <a:fontRef idx="minor"/>
      </dsp:style>
    </dsp:sp>
    <dsp:sp modelId="{C3B622CF-BA43-4A7B-A174-02B9E3305AEE}">
      <dsp:nvSpPr>
        <dsp:cNvPr id="0" name=""/>
        <dsp:cNvSpPr/>
      </dsp:nvSpPr>
      <dsp:spPr>
        <a:xfrm>
          <a:off x="1761818" y="0"/>
          <a:ext cx="1710378" cy="3437518"/>
        </a:xfrm>
        <a:prstGeom prst="roundRect">
          <a:avLst>
            <a:gd name="adj" fmla="val 10000"/>
          </a:avLst>
        </a:prstGeom>
        <a:gradFill rotWithShape="0">
          <a:gsLst>
            <a:gs pos="0">
              <a:schemeClr val="accent3">
                <a:hueOff val="0"/>
                <a:satOff val="0"/>
                <a:lumOff val="0"/>
                <a:alphaOff val="0"/>
                <a:tint val="68000"/>
                <a:alpha val="90000"/>
                <a:lumMod val="100000"/>
              </a:schemeClr>
            </a:gs>
            <a:gs pos="100000">
              <a:schemeClr val="accent3">
                <a:hueOff val="0"/>
                <a:satOff val="0"/>
                <a:lumOff val="0"/>
                <a:alphaOff val="0"/>
                <a:tint val="90000"/>
                <a:lumMod val="95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l-GR" sz="1800" kern="1200" dirty="0" smtClean="0">
              <a:solidFill>
                <a:schemeClr val="tx2"/>
              </a:solidFill>
              <a:effectLst/>
              <a:latin typeface="Calibri" panose="020F0502020204030204" pitchFamily="34" charset="0"/>
              <a:cs typeface="Calibri" panose="020F0502020204030204" pitchFamily="34" charset="0"/>
            </a:rPr>
            <a:t>Ιστότοπος </a:t>
          </a:r>
          <a:r>
            <a:rPr lang="el-GR" sz="1800" kern="1200" dirty="0">
              <a:solidFill>
                <a:schemeClr val="tx2"/>
              </a:solidFill>
              <a:effectLst/>
              <a:latin typeface="Calibri" panose="020F0502020204030204" pitchFamily="34" charset="0"/>
              <a:cs typeface="Calibri" panose="020F0502020204030204" pitchFamily="34" charset="0"/>
            </a:rPr>
            <a:t>του Προγράμματος (</a:t>
          </a:r>
          <a:r>
            <a:rPr lang="el-GR" sz="1800" kern="1200" dirty="0">
              <a:solidFill>
                <a:schemeClr val="tx2"/>
              </a:solidFill>
              <a:effectLst/>
              <a:latin typeface="Calibri" panose="020F0502020204030204" pitchFamily="34" charset="0"/>
              <a:cs typeface="Calibri" panose="020F0502020204030204" pitchFamily="34" charset="0"/>
              <a:hlinkClick xmlns:r="http://schemas.openxmlformats.org/officeDocument/2006/relationships" r:id="rId2">
                <a:extLst>
                  <a:ext uri="{A12FA001-AC4F-418D-AE19-62706E023703}">
                    <ahyp:hlinkClr xmlns:ahyp="http://schemas.microsoft.com/office/drawing/2018/hyperlinkcolor" xmlns="" val="tx"/>
                  </a:ext>
                </a:extLst>
              </a:hlinkClick>
            </a:rPr>
            <a:t>http://www.stereaellada.gr/</a:t>
          </a:r>
          <a:r>
            <a:rPr lang="el-GR" sz="1800" kern="1200" dirty="0">
              <a:solidFill>
                <a:schemeClr val="tx2"/>
              </a:solidFill>
              <a:effectLst/>
              <a:latin typeface="Calibri" panose="020F0502020204030204" pitchFamily="34" charset="0"/>
              <a:cs typeface="Calibri" panose="020F0502020204030204" pitchFamily="34" charset="0"/>
            </a:rPr>
            <a:t>)</a:t>
          </a:r>
        </a:p>
      </dsp:txBody>
      <dsp:txXfrm>
        <a:off x="1761818" y="1375007"/>
        <a:ext cx="1710378" cy="1375007"/>
      </dsp:txXfrm>
    </dsp:sp>
    <dsp:sp modelId="{C6AF71FA-83F3-4F76-BB32-53C52B2AE18B}">
      <dsp:nvSpPr>
        <dsp:cNvPr id="0" name=""/>
        <dsp:cNvSpPr/>
      </dsp:nvSpPr>
      <dsp:spPr>
        <a:xfrm>
          <a:off x="2044661" y="206251"/>
          <a:ext cx="1144693" cy="1144693"/>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49000" r="-49000"/>
          </a:stretch>
        </a:blipFill>
        <a:ln w="12700" cap="rnd" cmpd="sng" algn="ctr">
          <a:solidFill>
            <a:schemeClr val="lt1">
              <a:hueOff val="0"/>
              <a:satOff val="0"/>
              <a:lumOff val="0"/>
              <a:alphaOff val="0"/>
            </a:schemeClr>
          </a:solidFill>
          <a:prstDash val="solid"/>
        </a:ln>
        <a:effectLst/>
      </dsp:spPr>
      <dsp:style>
        <a:lnRef idx="1">
          <a:scrgbClr r="0" g="0" b="0"/>
        </a:lnRef>
        <a:fillRef idx="1">
          <a:scrgbClr r="0" g="0" b="0"/>
        </a:fillRef>
        <a:effectRef idx="1">
          <a:scrgbClr r="0" g="0" b="0"/>
        </a:effectRef>
        <a:fontRef idx="minor"/>
      </dsp:style>
    </dsp:sp>
    <dsp:sp modelId="{6AAE07D0-5AFD-4D26-8258-0DCF6EBEBD34}">
      <dsp:nvSpPr>
        <dsp:cNvPr id="0" name=""/>
        <dsp:cNvSpPr/>
      </dsp:nvSpPr>
      <dsp:spPr>
        <a:xfrm>
          <a:off x="3523508" y="0"/>
          <a:ext cx="1710378" cy="3437518"/>
        </a:xfrm>
        <a:prstGeom prst="roundRect">
          <a:avLst>
            <a:gd name="adj" fmla="val 10000"/>
          </a:avLst>
        </a:prstGeom>
        <a:gradFill rotWithShape="0">
          <a:gsLst>
            <a:gs pos="0">
              <a:schemeClr val="accent4">
                <a:hueOff val="0"/>
                <a:satOff val="0"/>
                <a:lumOff val="0"/>
                <a:alphaOff val="0"/>
                <a:tint val="68000"/>
                <a:alpha val="90000"/>
                <a:lumMod val="100000"/>
              </a:schemeClr>
            </a:gs>
            <a:gs pos="100000">
              <a:schemeClr val="accent4">
                <a:hueOff val="0"/>
                <a:satOff val="0"/>
                <a:lumOff val="0"/>
                <a:alphaOff val="0"/>
                <a:tint val="90000"/>
                <a:lumMod val="95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l-GR" sz="1800" kern="1200" dirty="0">
              <a:solidFill>
                <a:schemeClr val="tx2"/>
              </a:solidFill>
              <a:effectLst/>
              <a:latin typeface="Calibri" panose="020F0502020204030204" pitchFamily="34" charset="0"/>
              <a:cs typeface="Calibri" panose="020F0502020204030204" pitchFamily="34" charset="0"/>
            </a:rPr>
            <a:t>Κοινωνικά Δίκτυα</a:t>
          </a:r>
        </a:p>
      </dsp:txBody>
      <dsp:txXfrm>
        <a:off x="3523508" y="1375007"/>
        <a:ext cx="1710378" cy="1375007"/>
      </dsp:txXfrm>
    </dsp:sp>
    <dsp:sp modelId="{3AA7FCB3-0905-43F5-9235-0B22C65455FE}">
      <dsp:nvSpPr>
        <dsp:cNvPr id="0" name=""/>
        <dsp:cNvSpPr/>
      </dsp:nvSpPr>
      <dsp:spPr>
        <a:xfrm>
          <a:off x="3806351" y="206251"/>
          <a:ext cx="1144693" cy="1144693"/>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22000" r="-22000"/>
          </a:stretch>
        </a:blipFill>
        <a:ln w="12700" cap="rnd" cmpd="sng" algn="ctr">
          <a:solidFill>
            <a:schemeClr val="lt1">
              <a:hueOff val="0"/>
              <a:satOff val="0"/>
              <a:lumOff val="0"/>
              <a:alphaOff val="0"/>
            </a:schemeClr>
          </a:solidFill>
          <a:prstDash val="solid"/>
        </a:ln>
        <a:effectLst/>
      </dsp:spPr>
      <dsp:style>
        <a:lnRef idx="1">
          <a:scrgbClr r="0" g="0" b="0"/>
        </a:lnRef>
        <a:fillRef idx="1">
          <a:scrgbClr r="0" g="0" b="0"/>
        </a:fillRef>
        <a:effectRef idx="1">
          <a:scrgbClr r="0" g="0" b="0"/>
        </a:effectRef>
        <a:fontRef idx="minor"/>
      </dsp:style>
    </dsp:sp>
    <dsp:sp modelId="{39EF5ED3-79E6-4D5C-B44D-4B96DCB498A5}">
      <dsp:nvSpPr>
        <dsp:cNvPr id="0" name=""/>
        <dsp:cNvSpPr/>
      </dsp:nvSpPr>
      <dsp:spPr>
        <a:xfrm>
          <a:off x="5285198" y="0"/>
          <a:ext cx="1710378" cy="3437518"/>
        </a:xfrm>
        <a:prstGeom prst="roundRect">
          <a:avLst>
            <a:gd name="adj" fmla="val 10000"/>
          </a:avLst>
        </a:prstGeom>
        <a:gradFill rotWithShape="0">
          <a:gsLst>
            <a:gs pos="0">
              <a:schemeClr val="accent5">
                <a:hueOff val="0"/>
                <a:satOff val="0"/>
                <a:lumOff val="0"/>
                <a:alphaOff val="0"/>
                <a:tint val="68000"/>
                <a:alpha val="90000"/>
                <a:lumMod val="100000"/>
              </a:schemeClr>
            </a:gs>
            <a:gs pos="100000">
              <a:schemeClr val="accent5">
                <a:hueOff val="0"/>
                <a:satOff val="0"/>
                <a:lumOff val="0"/>
                <a:alphaOff val="0"/>
                <a:tint val="90000"/>
                <a:lumMod val="95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l-GR" sz="1800" kern="1200" dirty="0">
              <a:solidFill>
                <a:schemeClr val="tx2"/>
              </a:solidFill>
              <a:effectLst/>
              <a:latin typeface="Calibri" panose="020F0502020204030204" pitchFamily="34" charset="0"/>
              <a:cs typeface="Calibri" panose="020F0502020204030204" pitchFamily="34" charset="0"/>
            </a:rPr>
            <a:t>Χρήση ΜΜΕ για την Επικοινωνία και Προβολή</a:t>
          </a:r>
        </a:p>
      </dsp:txBody>
      <dsp:txXfrm>
        <a:off x="5285198" y="1375007"/>
        <a:ext cx="1710378" cy="1375007"/>
      </dsp:txXfrm>
    </dsp:sp>
    <dsp:sp modelId="{1FFFF25A-EBC8-4E25-847C-5243E4DA0388}">
      <dsp:nvSpPr>
        <dsp:cNvPr id="0" name=""/>
        <dsp:cNvSpPr/>
      </dsp:nvSpPr>
      <dsp:spPr>
        <a:xfrm>
          <a:off x="5568041" y="206251"/>
          <a:ext cx="1144693" cy="1144693"/>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5000" r="-5000"/>
          </a:stretch>
        </a:blipFill>
        <a:ln w="12700" cap="rnd" cmpd="sng" algn="ctr">
          <a:solidFill>
            <a:schemeClr val="lt1">
              <a:hueOff val="0"/>
              <a:satOff val="0"/>
              <a:lumOff val="0"/>
              <a:alphaOff val="0"/>
            </a:schemeClr>
          </a:solidFill>
          <a:prstDash val="solid"/>
        </a:ln>
        <a:effectLst/>
      </dsp:spPr>
      <dsp:style>
        <a:lnRef idx="1">
          <a:scrgbClr r="0" g="0" b="0"/>
        </a:lnRef>
        <a:fillRef idx="1">
          <a:scrgbClr r="0" g="0" b="0"/>
        </a:fillRef>
        <a:effectRef idx="1">
          <a:scrgbClr r="0" g="0" b="0"/>
        </a:effectRef>
        <a:fontRef idx="minor"/>
      </dsp:style>
    </dsp:sp>
    <dsp:sp modelId="{9258A96F-098F-46AB-977F-5ABBDF790D48}">
      <dsp:nvSpPr>
        <dsp:cNvPr id="0" name=""/>
        <dsp:cNvSpPr/>
      </dsp:nvSpPr>
      <dsp:spPr>
        <a:xfrm>
          <a:off x="7046888" y="0"/>
          <a:ext cx="1710378" cy="3437518"/>
        </a:xfrm>
        <a:prstGeom prst="roundRect">
          <a:avLst>
            <a:gd name="adj" fmla="val 10000"/>
          </a:avLst>
        </a:prstGeom>
        <a:gradFill rotWithShape="0">
          <a:gsLst>
            <a:gs pos="0">
              <a:schemeClr val="accent6">
                <a:hueOff val="0"/>
                <a:satOff val="0"/>
                <a:lumOff val="0"/>
                <a:alphaOff val="0"/>
                <a:tint val="68000"/>
                <a:alpha val="90000"/>
                <a:lumMod val="100000"/>
              </a:schemeClr>
            </a:gs>
            <a:gs pos="100000">
              <a:schemeClr val="accent6">
                <a:hueOff val="0"/>
                <a:satOff val="0"/>
                <a:lumOff val="0"/>
                <a:alphaOff val="0"/>
                <a:tint val="90000"/>
                <a:lumMod val="95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l-GR" sz="1800" kern="1200" dirty="0">
              <a:solidFill>
                <a:schemeClr val="tx2"/>
              </a:solidFill>
              <a:effectLst/>
              <a:latin typeface="Calibri" panose="020F0502020204030204" pitchFamily="34" charset="0"/>
              <a:cs typeface="Calibri" panose="020F0502020204030204" pitchFamily="34" charset="0"/>
            </a:rPr>
            <a:t>Ειδικές εκδηλώσεις</a:t>
          </a:r>
        </a:p>
      </dsp:txBody>
      <dsp:txXfrm>
        <a:off x="7046888" y="1375007"/>
        <a:ext cx="1710378" cy="1375007"/>
      </dsp:txXfrm>
    </dsp:sp>
    <dsp:sp modelId="{2C9BF91C-8716-4317-BA14-B37271E0FA96}">
      <dsp:nvSpPr>
        <dsp:cNvPr id="0" name=""/>
        <dsp:cNvSpPr/>
      </dsp:nvSpPr>
      <dsp:spPr>
        <a:xfrm>
          <a:off x="7329731" y="206251"/>
          <a:ext cx="1144693" cy="1144693"/>
        </a:xfrm>
        <a:prstGeom prst="ellipse">
          <a:avLst/>
        </a:prstGeom>
        <a:blipFill>
          <a:blip xmlns:r="http://schemas.openxmlformats.org/officeDocument/2006/relationships" r:embed="rId6">
            <a:extLst>
              <a:ext uri="{28A0092B-C50C-407E-A947-70E740481C1C}">
                <a14:useLocalDpi xmlns:a14="http://schemas.microsoft.com/office/drawing/2010/main" val="0"/>
              </a:ext>
            </a:extLst>
          </a:blip>
          <a:srcRect/>
          <a:stretch>
            <a:fillRect l="-22000" r="-22000"/>
          </a:stretch>
        </a:blipFill>
        <a:ln w="12700" cap="rnd" cmpd="sng" algn="ctr">
          <a:solidFill>
            <a:schemeClr val="lt1">
              <a:hueOff val="0"/>
              <a:satOff val="0"/>
              <a:lumOff val="0"/>
              <a:alphaOff val="0"/>
            </a:schemeClr>
          </a:solidFill>
          <a:prstDash val="solid"/>
        </a:ln>
        <a:effectLst/>
      </dsp:spPr>
      <dsp:style>
        <a:lnRef idx="1">
          <a:scrgbClr r="0" g="0" b="0"/>
        </a:lnRef>
        <a:fillRef idx="1">
          <a:scrgbClr r="0" g="0" b="0"/>
        </a:fillRef>
        <a:effectRef idx="1">
          <a:scrgbClr r="0" g="0" b="0"/>
        </a:effectRef>
        <a:fontRef idx="minor"/>
      </dsp:style>
    </dsp:sp>
    <dsp:sp modelId="{187DE8DA-65D9-4FE0-840A-992C120345F3}">
      <dsp:nvSpPr>
        <dsp:cNvPr id="0" name=""/>
        <dsp:cNvSpPr/>
      </dsp:nvSpPr>
      <dsp:spPr>
        <a:xfrm>
          <a:off x="8808707" y="0"/>
          <a:ext cx="1710378" cy="3437518"/>
        </a:xfrm>
        <a:prstGeom prst="roundRect">
          <a:avLst>
            <a:gd name="adj" fmla="val 10000"/>
          </a:avLst>
        </a:prstGeom>
        <a:gradFill rotWithShape="0">
          <a:gsLst>
            <a:gs pos="0">
              <a:schemeClr val="accent2">
                <a:hueOff val="0"/>
                <a:satOff val="0"/>
                <a:lumOff val="0"/>
                <a:alphaOff val="0"/>
                <a:tint val="68000"/>
                <a:alpha val="90000"/>
                <a:lumMod val="100000"/>
              </a:schemeClr>
            </a:gs>
            <a:gs pos="100000">
              <a:schemeClr val="accent2">
                <a:hueOff val="0"/>
                <a:satOff val="0"/>
                <a:lumOff val="0"/>
                <a:alphaOff val="0"/>
                <a:tint val="90000"/>
                <a:lumMod val="95000"/>
              </a:schemeClr>
            </a:gs>
          </a:gsLst>
          <a:lin ang="54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l-GR" sz="1800" kern="1200" dirty="0">
              <a:solidFill>
                <a:schemeClr val="tx2"/>
              </a:solidFill>
              <a:effectLst/>
              <a:latin typeface="Calibri" panose="020F0502020204030204" pitchFamily="34" charset="0"/>
              <a:cs typeface="Calibri" panose="020F0502020204030204" pitchFamily="34" charset="0"/>
            </a:rPr>
            <a:t>Λοιπά Μέσα Επικοινωνίας</a:t>
          </a:r>
        </a:p>
      </dsp:txBody>
      <dsp:txXfrm>
        <a:off x="8808707" y="1375007"/>
        <a:ext cx="1710378" cy="1375007"/>
      </dsp:txXfrm>
    </dsp:sp>
    <dsp:sp modelId="{18F07B35-A60A-4C99-BF58-744857BE4D73}">
      <dsp:nvSpPr>
        <dsp:cNvPr id="0" name=""/>
        <dsp:cNvSpPr/>
      </dsp:nvSpPr>
      <dsp:spPr>
        <a:xfrm>
          <a:off x="9091421" y="206251"/>
          <a:ext cx="1144693" cy="1144693"/>
        </a:xfrm>
        <a:prstGeom prst="ellipse">
          <a:avLst/>
        </a:prstGeom>
        <a:blipFill>
          <a:blip xmlns:r="http://schemas.openxmlformats.org/officeDocument/2006/relationships" r:embed="rId7">
            <a:extLst>
              <a:ext uri="{28A0092B-C50C-407E-A947-70E740481C1C}">
                <a14:useLocalDpi xmlns:a14="http://schemas.microsoft.com/office/drawing/2010/main" val="0"/>
              </a:ext>
            </a:extLst>
          </a:blip>
          <a:srcRect/>
          <a:stretch>
            <a:fillRect t="-11000" b="-11000"/>
          </a:stretch>
        </a:blipFill>
        <a:ln w="12700" cap="rnd" cmpd="sng" algn="ctr">
          <a:solidFill>
            <a:schemeClr val="lt1">
              <a:hueOff val="0"/>
              <a:satOff val="0"/>
              <a:lumOff val="0"/>
              <a:alphaOff val="0"/>
            </a:schemeClr>
          </a:solidFill>
          <a:prstDash val="solid"/>
        </a:ln>
        <a:effectLst/>
      </dsp:spPr>
      <dsp:style>
        <a:lnRef idx="1">
          <a:scrgbClr r="0" g="0" b="0"/>
        </a:lnRef>
        <a:fillRef idx="1">
          <a:scrgbClr r="0" g="0" b="0"/>
        </a:fillRef>
        <a:effectRef idx="1">
          <a:scrgbClr r="0" g="0" b="0"/>
        </a:effectRef>
        <a:fontRef idx="minor"/>
      </dsp:style>
    </dsp:sp>
    <dsp:sp modelId="{98571196-321C-485D-AFE5-F87674125A79}">
      <dsp:nvSpPr>
        <dsp:cNvPr id="0" name=""/>
        <dsp:cNvSpPr/>
      </dsp:nvSpPr>
      <dsp:spPr>
        <a:xfrm>
          <a:off x="420763" y="2750014"/>
          <a:ext cx="9677559" cy="515627"/>
        </a:xfrm>
        <a:prstGeom prst="leftRightArrow">
          <a:avLst/>
        </a:prstGeom>
        <a:gradFill rotWithShape="0">
          <a:gsLst>
            <a:gs pos="0">
              <a:schemeClr val="accent2">
                <a:tint val="40000"/>
                <a:hueOff val="0"/>
                <a:satOff val="0"/>
                <a:lumOff val="0"/>
                <a:alphaOff val="0"/>
                <a:tint val="68000"/>
                <a:alpha val="90000"/>
                <a:lumMod val="100000"/>
              </a:schemeClr>
            </a:gs>
            <a:gs pos="100000">
              <a:schemeClr val="accent2">
                <a:tint val="40000"/>
                <a:hueOff val="0"/>
                <a:satOff val="0"/>
                <a:lumOff val="0"/>
                <a:alphaOff val="0"/>
                <a:tint val="90000"/>
                <a:lumMod val="95000"/>
              </a:schemeClr>
            </a:gs>
          </a:gsLst>
          <a:lin ang="5400000" scaled="1"/>
        </a:gradFill>
        <a:ln w="12700" cap="rnd" cmpd="sng" algn="ctr">
          <a:solidFill>
            <a:schemeClr val="lt1">
              <a:hueOff val="0"/>
              <a:satOff val="0"/>
              <a:lumOff val="0"/>
              <a:alphaOff val="0"/>
            </a:schemeClr>
          </a:solidFill>
          <a:prstDash val="solid"/>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16/7/layout/RoundedRectangleTimeline">
  <dgm:title val="Rounded Rectangle Timeline"/>
  <dgm:desc val="Use to show a list of events in chronological order. An invisible box contains the description while the date is shown in rectangles, except for the first and last node where the corners of the rectangle are rounded. It can display large amount of text and long descriptive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parent" val="18"/>
      <dgm:constr type="primFontSz" for="des" forName="Childtext" val="18"/>
      <dgm:constr type="primFontSz" for="des" forName="Childtext" refType="primFontSz" refFor="des" refForName="parent" op="lte"/>
      <dgm:constr type="w" for="ch" forName="composite" refType="w"/>
      <dgm:constr type="h" for="ch" forName="composite" refType="h"/>
      <dgm:constr type="w" for="ch" forName="spaceBetweenRectangles" refType="w" refFor="ch" refForName="composite" fact="-0.4"/>
      <dgm:constr type="w" for="ch" ptType="sibTrans" op="equ"/>
      <dgm:constr type="primFontSz" for="des" forName="parent" op="equ"/>
      <dgm:constr type="primFontSz" for="des" forName="Childtext" op="equ"/>
      <dgm:constr type="primFontSz" for="des" forName="parent1" val="18"/>
      <dgm:constr type="primFontSz" for="des" forName="Childtext1" val="18"/>
      <dgm:constr type="primFontSz" for="des" forName="Childtext1" refType="primFontSz" refFor="des" refForName="parent1" op="lte"/>
      <dgm:constr type="w" for="ch" forName="composite1" refType="w"/>
      <dgm:constr type="h" for="ch" forName="composite1" refType="h"/>
      <dgm:constr type="w" for="ch" forName="spaceBetweenRectangles1" refType="w" refFor="ch" refForName="composite1" fact="-0.4"/>
      <dgm:constr type="primFontSz" for="des" forName="parent1" op="equ"/>
      <dgm:constr type="primFontSz" for="des" forName="Childtext1" op="equ"/>
    </dgm:constrLst>
    <dgm:choose name="layoutByNodeCnt">
      <dgm:if name="twoOrLessNodes" axis="ch" ptType="node" func="cnt" op="lte" val="2">
        <dgm:forEach name="nodesForEach" axis="ch" ptType="node">
          <dgm:layoutNode name="composite">
            <dgm:alg type="composite"/>
            <dgm:shape xmlns:r="http://schemas.openxmlformats.org/officeDocument/2006/relationships" r:blip="">
              <dgm:adjLst/>
            </dgm:shape>
            <dgm:choose name="casesForFirstAndLastNode1">
              <dgm:if name="startNode1" axis="self" ptType="node" func="pos" op="equ" val="1">
                <dgm:choose name="removeLineWhenOnlyOneNode1">
                  <dgm:if name="ifOnlyOneNode1" axis="followSib" ptType="node" func="cnt" op="equ" val="0">
                    <dgm:constrLst>
                      <dgm:constr type="w" for="ch" forName="parent" refType="w" fact="0.95"/>
                      <dgm:constr type="l" for="ch" forName="parent" refType="w" fact="0.025"/>
                      <dgm:constr type="t" for="ch" forName="parent" refType="h" fact="0.45"/>
                      <dgm:constr type="h" for="ch" forName="parent" refType="h" fact="0.1"/>
                      <dgm:constr type="l" for="ch" forName="Childtext" refType="w" fact="0.025"/>
                      <dgm:constr type="w" for="ch" forName="Childtext" refType="w" fact="0.95"/>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if>
                  <dgm:else name="ifMoreThanOne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else>
                </dgm:choose>
              </dgm:if>
              <dgm:else name="notStart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t" for="ch" forName="Childtext" refType="h" fact="0.65"/>
                  <dgm:constr type="w" for="ch" forName="ConnectLine"/>
                  <dgm:constr type="h" for="ch" forName="ConnectLine" refType="h" fact="0.08"/>
                  <dgm:constr type="t" for="ch" forName="ConnectLine" refType="h" fact="0.55"/>
                  <dgm:constr type="ctrX" for="ch" forName="ConnectLine" refType="w" fact="0.5"/>
                  <dgm:constr type="w" for="ch" forName="ConnectLineEnd" refType="h" fact="0.02"/>
                  <dgm:constr type="h" for="ch" forName="ConnectLineEnd" refType="h" fact="0.02"/>
                  <dgm:constr type="b" for="ch" forName="ConnectLineEnd" refType="h" fact="0.65"/>
                  <dgm:constr type="ctrX" for="ch" forName="ConnectLineEnd" refType="w" fact="0.5"/>
                  <dgm:constr type="w" for="ch" forName="EmptyPane" refType="w"/>
                  <dgm:constr type="h" for="ch" forName="EmptyPane" refType="h" fact="0.45"/>
                </dgm:constrLst>
              </dgm:else>
            </dgm:choose>
            <dgm:layoutNode name="parent"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
                <dgm:if name="startNode" axis="self" ptType="node" func="pos" op="equ" val="1">
                  <dgm:choose name="removeLineWhenOnlyOneNode">
                    <dgm:if name="ifOnlyOneNode" axis="followSib" ptType="node" func="cnt" op="equ" val="0">
                      <dgm:shape xmlns:r="http://schemas.openxmlformats.org/officeDocument/2006/relationships" type="roundRect" r:blip="">
                        <dgm:adjLst/>
                      </dgm:shape>
                    </dgm:if>
                    <dgm:else name="ifMoreThanOneNode">
                      <dgm:choose name="Name18">
                        <dgm:if name="Name19" func="var" arg="dir" op="equ" val="norm">
                          <dgm:shape xmlns:r="http://schemas.openxmlformats.org/officeDocument/2006/relationships" rot="-90" type="round2SameRect" r:blip="">
                            <dgm:adjLst/>
                          </dgm:shape>
                        </dgm:if>
                        <dgm:else name="Name20">
                          <dgm:shape xmlns:r="http://schemas.openxmlformats.org/officeDocument/2006/relationships" rot="90" type="round2SameRect" r:blip="">
                            <dgm:adjLst/>
                          </dgm:shape>
                        </dgm:else>
                      </dgm:choose>
                    </dgm:else>
                  </dgm:choose>
                </dgm:if>
                <dgm:else name="notStartNode">
                  <dgm:choose name="Name22">
                    <dgm:if name="Name23" axis="self" ptType="node" func="revPos" op="equ" val="1">
                      <dgm:choose name="Name24">
                        <dgm:if name="Name25" func="var" arg="dir" op="equ" val="norm">
                          <dgm:shape xmlns:r="http://schemas.openxmlformats.org/officeDocument/2006/relationships" rot="90" type="round2SameRect" r:blip="">
                            <dgm:adjLst/>
                          </dgm:shape>
                        </dgm:if>
                        <dgm:else name="Name26">
                          <dgm:shape xmlns:r="http://schemas.openxmlformats.org/officeDocument/2006/relationships" rot="-90" type="round2SameRect" r:blip="">
                            <dgm:adjLst/>
                          </dgm:shape>
                        </dgm:else>
                      </dgm:choose>
                    </dgm:if>
                    <dgm:else name="Name27">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 styleLbl="revTx">
              <dgm:varLst>
                <dgm:bulletEnabled val="1"/>
              </dgm:varLst>
              <dgm:choose name="casesForTxtDirLogic">
                <dgm:if name="Name77"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 styleLbl="sibTrans1D1">
              <dgm:alg type="sp"/>
              <dgm:shape xmlns:r="http://schemas.openxmlformats.org/officeDocument/2006/relationships" type="line" r:blip="">
                <dgm:adjLst/>
                <dgm:extLst>
                  <a:ext uri="{B698B0E9-8C71-41B9-8309-B3DCBF30829C}">
                    <dgm1612:spPr xmlns:dgm1612="http://schemas.microsoft.com/office/drawing/2016/12/diagram" xmlns="">
                      <a:ln>
                        <a:prstDash val="dash"/>
                      </a:ln>
                    </dgm1612:spPr>
                  </a:ext>
                </dgm:extLst>
              </dgm:shape>
              <dgm:presOf/>
              <dgm:constrLst/>
            </dgm:layoutNode>
            <dgm:layoutNode name="ConnectLineEnd" styleLbl="lnNode1">
              <dgm:alg type="sp"/>
              <dgm:shape xmlns:r="http://schemas.openxmlformats.org/officeDocument/2006/relationships" type="ellipse" r:blip="">
                <dgm:adjLst/>
              </dgm:shape>
              <dgm:presOf/>
              <dgm:constrLst/>
            </dgm:layoutNode>
            <dgm:layoutNode name="EmptyPane">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if>
      <dgm:else name="moreThanTwoNodes">
        <dgm:forEach name="nodesForEach1" axis="ch" ptType="node">
          <dgm:layoutNode name="composite1">
            <dgm:alg type="composite"/>
            <dgm:shape xmlns:r="http://schemas.openxmlformats.org/officeDocument/2006/relationships" r:blip="">
              <dgm:adjLst/>
            </dgm:shape>
            <dgm:choose name="casesForSnakingLogic21">
              <dgm:if name="oddNode21" axis="self" ptType="node" func="posOdd" op="equ" val="1">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w" for="ch" forName="ConnectLine1"/>
                  <dgm:constr type="h" for="ch" forName="ConnectLine1" refType="h" fact="0.08"/>
                  <dgm:constr type="t" for="ch" forName="ConnectLine1" refType="h" fact="0.37"/>
                  <dgm:constr type="ctrX" for="ch" forName="ConnectLine1" refType="w" fact="0.5"/>
                  <dgm:constr type="w" for="ch" forName="ConnectLineEnd1" refType="h" fact="0.02"/>
                  <dgm:constr type="h" for="ch" forName="ConnectLineEnd1" refType="h" fact="0.02"/>
                  <dgm:constr type="t" for="ch" forName="ConnectLineEnd1" refType="h" fact="0.35"/>
                  <dgm:constr type="ctrX" for="ch" forName="ConnectLineEnd1" refType="w" fact="0.5"/>
                  <dgm:constr type="w" for="ch" forName="EmptyPane1" refType="w"/>
                  <dgm:constr type="t" for="ch" forName="EmptyPane1" refType="h" fact="0.55"/>
                  <dgm:constr type="h" for="ch" forName="EmptyPane1" refType="h" fact="0.45"/>
                </dgm:constrLst>
              </dgm:if>
              <dgm:else name="evenNode2">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t" for="ch" forName="Childtext1" refType="h" fact="0.65"/>
                  <dgm:constr type="w" for="ch" forName="ConnectLine1"/>
                  <dgm:constr type="h" for="ch" forName="ConnectLine1" refType="h" fact="0.08"/>
                  <dgm:constr type="t" for="ch" forName="ConnectLine1" refType="h" fact="0.55"/>
                  <dgm:constr type="ctrX" for="ch" forName="ConnectLine1" refType="w" fact="0.5"/>
                  <dgm:constr type="w" for="ch" forName="ConnectLineEnd1" refType="h" fact="0.02"/>
                  <dgm:constr type="h" for="ch" forName="ConnectLineEnd1" refType="h" fact="0.02"/>
                  <dgm:constr type="b" for="ch" forName="ConnectLineEnd1" refType="h" fact="0.65"/>
                  <dgm:constr type="ctrX" for="ch" forName="ConnectLineEnd1" refType="w" fact="0.5"/>
                  <dgm:constr type="w" for="ch" forName="EmptyPane1" refType="w"/>
                  <dgm:constr type="h" for="ch" forName="EmptyPane1" refType="h" fact="0.45"/>
                </dgm:constrLst>
              </dgm:else>
            </dgm:choose>
            <dgm:layoutNode name="parent1"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12">
                <dgm:if name="startNode12" axis="self" ptType="node" func="pos" op="equ" val="1">
                  <dgm:choose name="removeLineWhenOnlyOneNode12">
                    <dgm:if name="ifOnlyOneNode12" axis="followSib" ptType="node" func="cnt" op="equ" val="0">
                      <dgm:shape xmlns:r="http://schemas.openxmlformats.org/officeDocument/2006/relationships" type="roundRect" r:blip="">
                        <dgm:adjLst/>
                      </dgm:shape>
                    </dgm:if>
                    <dgm:else name="ifMoreThanOneNode12">
                      <dgm:choose name="Name181">
                        <dgm:if name="Name191" func="var" arg="dir" op="equ" val="norm">
                          <dgm:shape xmlns:r="http://schemas.openxmlformats.org/officeDocument/2006/relationships" rot="-90" type="round2SameRect" r:blip="">
                            <dgm:adjLst/>
                          </dgm:shape>
                        </dgm:if>
                        <dgm:else name="Name201">
                          <dgm:shape xmlns:r="http://schemas.openxmlformats.org/officeDocument/2006/relationships" rot="90" type="round2SameRect" r:blip="">
                            <dgm:adjLst/>
                          </dgm:shape>
                        </dgm:else>
                      </dgm:choose>
                    </dgm:else>
                  </dgm:choose>
                </dgm:if>
                <dgm:else name="notStartNode12">
                  <dgm:choose name="Name221">
                    <dgm:if name="Name231" axis="self" ptType="node" func="revPos" op="equ" val="1">
                      <dgm:choose name="Name241">
                        <dgm:if name="Name251" func="var" arg="dir" op="equ" val="norm">
                          <dgm:shape xmlns:r="http://schemas.openxmlformats.org/officeDocument/2006/relationships" rot="90" type="round2SameRect" r:blip="">
                            <dgm:adjLst/>
                          </dgm:shape>
                        </dgm:if>
                        <dgm:else name="Name261">
                          <dgm:shape xmlns:r="http://schemas.openxmlformats.org/officeDocument/2006/relationships" rot="-90" type="round2SameRect" r:blip="">
                            <dgm:adjLst/>
                          </dgm:shape>
                        </dgm:else>
                      </dgm:choose>
                    </dgm:if>
                    <dgm:else name="Name271">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1" styleLbl="revTx">
              <dgm:varLst>
                <dgm:bulletEnabled val="1"/>
              </dgm:varLst>
              <dgm:choose name="casesForTxtDirLogic1">
                <dgm:if name="Name771"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1">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1" styleLbl="sibTrans1D1">
              <dgm:alg type="sp"/>
              <dgm:shape xmlns:r="http://schemas.openxmlformats.org/officeDocument/2006/relationships" type="line" r:blip="">
                <dgm:adjLst/>
                <dgm:extLst>
                  <a:ext uri="{B698B0E9-8C71-41B9-8309-B3DCBF30829C}">
                    <dgm1612:spPr xmlns:dgm1612="http://schemas.microsoft.com/office/drawing/2016/12/diagram" xmlns="">
                      <a:ln>
                        <a:prstDash val="dash"/>
                      </a:ln>
                    </dgm1612:spPr>
                  </a:ext>
                </dgm:extLst>
              </dgm:shape>
              <dgm:presOf/>
              <dgm:constrLst/>
            </dgm:layoutNode>
            <dgm:layoutNode name="ConnectLineEnd1" styleLbl="lnNode1">
              <dgm:alg type="sp"/>
              <dgm:shape xmlns:r="http://schemas.openxmlformats.org/officeDocument/2006/relationships" type="ellipse" r:blip="">
                <dgm:adjLst/>
              </dgm:shape>
              <dgm:presOf/>
              <dgm:constrLst/>
            </dgm:layoutNode>
            <dgm:layoutNode name="EmptyPane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7D49DC-D83D-4625-B2ED-5DFEBD202DCC}" type="datetimeFigureOut">
              <a:rPr lang="el-GR" smtClean="0"/>
              <a:t>25/6/2024</a:t>
            </a:fld>
            <a:endParaRPr lang="el-G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BA2F25-E893-46F1-9109-C41779E303F4}" type="slidenum">
              <a:rPr lang="el-GR" smtClean="0"/>
              <a:t>‹#›</a:t>
            </a:fld>
            <a:endParaRPr lang="el-GR"/>
          </a:p>
        </p:txBody>
      </p:sp>
    </p:spTree>
    <p:extLst>
      <p:ext uri="{BB962C8B-B14F-4D97-AF65-F5344CB8AC3E}">
        <p14:creationId xmlns:p14="http://schemas.microsoft.com/office/powerpoint/2010/main" val="22483070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7FA0ACE7-29A8-47D3-A7D9-257B711D8023}"/>
              </a:ext>
            </a:extLst>
          </p:cNvPr>
          <p:cNvSpPr>
            <a:spLocks noGrp="1"/>
          </p:cNvSpPr>
          <p:nvPr>
            <p:ph type="dt" sz="half" idx="10"/>
          </p:nvPr>
        </p:nvSpPr>
        <p:spPr/>
        <p:txBody>
          <a:bodyPr/>
          <a:lstStyle/>
          <a:p>
            <a:fld id="{461935C8-3543-4F38-9607-69E77F7409F9}" type="datetime1">
              <a:rPr lang="en-US" smtClean="0"/>
              <a:t>6/25/2024</a:t>
            </a:fld>
            <a:endParaRPr lang="en-US" dirty="0"/>
          </a:p>
        </p:txBody>
      </p:sp>
      <p:sp>
        <p:nvSpPr>
          <p:cNvPr id="9" name="Footer Placeholder 8">
            <a:extLst>
              <a:ext uri="{FF2B5EF4-FFF2-40B4-BE49-F238E27FC236}">
                <a16:creationId xmlns:a16="http://schemas.microsoft.com/office/drawing/2014/main" id="{DEC604B9-52E9-4810-8359-47206518D03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5898A89F-CA25-400F-B05A-AECBF2517E4F}"/>
              </a:ext>
            </a:extLst>
          </p:cNvPr>
          <p:cNvSpPr>
            <a:spLocks noGrp="1"/>
          </p:cNvSpPr>
          <p:nvPr>
            <p:ph type="sldNum" sz="quarter" idx="12"/>
          </p:nvPr>
        </p:nvSpPr>
        <p:spPr/>
        <p:txBody>
          <a:bodyPr/>
          <a:lstStyle/>
          <a:p>
            <a:fld id="{3A98EE3D-8CD1-4C3F-BD1C-C98C9596463C}" type="slidenum">
              <a:rPr lang="en-US" smtClean="0"/>
              <a:t>‹#›</a:t>
            </a:fld>
            <a:endParaRPr lang="en-US" dirty="0"/>
          </a:p>
        </p:txBody>
      </p:sp>
      <p:pic>
        <p:nvPicPr>
          <p:cNvPr id="5" name="Picture 4">
            <a:extLst>
              <a:ext uri="{FF2B5EF4-FFF2-40B4-BE49-F238E27FC236}">
                <a16:creationId xmlns:a16="http://schemas.microsoft.com/office/drawing/2014/main" id="{86CFB1BB-172E-4F12-B91A-ADA663665718}"/>
              </a:ext>
            </a:extLst>
          </p:cNvPr>
          <p:cNvPicPr>
            <a:picLocks noChangeAspect="1"/>
          </p:cNvPicPr>
          <p:nvPr userDrawn="1"/>
        </p:nvPicPr>
        <p:blipFill>
          <a:blip r:embed="rId2"/>
          <a:stretch>
            <a:fillRect/>
          </a:stretch>
        </p:blipFill>
        <p:spPr>
          <a:xfrm>
            <a:off x="0" y="850777"/>
            <a:ext cx="12192000" cy="6007223"/>
          </a:xfrm>
          <a:prstGeom prst="rect">
            <a:avLst/>
          </a:prstGeom>
        </p:spPr>
      </p:pic>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tx1">
                    <a:lumMod val="75000"/>
                    <a:lumOff val="2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490017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0FB0A1-EB4D-4AA9-94F8-148A7E89E9C3}" type="datetime1">
              <a:rPr lang="en-US" smtClean="0"/>
              <a:t>6/25/2024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283591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058151" y="599725"/>
            <a:ext cx="3687316" cy="5816950"/>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204200" y="863600"/>
            <a:ext cx="3124200" cy="4807326"/>
          </a:xfrm>
        </p:spPr>
        <p:txBody>
          <a:bodyPr vert="eaVert" anchor="ctr"/>
          <a:lstStyle>
            <a:lvl1pPr>
              <a:defRPr>
                <a:solidFill>
                  <a:srgbClr val="FFFF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774923" y="863600"/>
            <a:ext cx="7161625" cy="4807326"/>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F6423B97-A5D4-47B9-8861-73B3707A04CF}"/>
              </a:ext>
            </a:extLst>
          </p:cNvPr>
          <p:cNvSpPr/>
          <p:nvPr/>
        </p:nvSpPr>
        <p:spPr>
          <a:xfrm>
            <a:off x="446534" y="457200"/>
            <a:ext cx="3703320" cy="94997"/>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8">
            <a:extLst>
              <a:ext uri="{FF2B5EF4-FFF2-40B4-BE49-F238E27FC236}">
                <a16:creationId xmlns:a16="http://schemas.microsoft.com/office/drawing/2014/main" id="{1AEC0421-37B4-4481-A10D-69FDF5EC7909}"/>
              </a:ext>
            </a:extLst>
          </p:cNvPr>
          <p:cNvSpPr/>
          <p:nvPr/>
        </p:nvSpPr>
        <p:spPr>
          <a:xfrm>
            <a:off x="8042147" y="453643"/>
            <a:ext cx="3703320" cy="98554"/>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a:extLst>
              <a:ext uri="{FF2B5EF4-FFF2-40B4-BE49-F238E27FC236}">
                <a16:creationId xmlns:a16="http://schemas.microsoft.com/office/drawing/2014/main" id="{5F7265B5-9F97-4F1E-99E9-74F7B7E62337}"/>
              </a:ext>
            </a:extLst>
          </p:cNvPr>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Date Placeholder 10">
            <a:extLst>
              <a:ext uri="{FF2B5EF4-FFF2-40B4-BE49-F238E27FC236}">
                <a16:creationId xmlns:a16="http://schemas.microsoft.com/office/drawing/2014/main" id="{5C74A470-3BD3-4F33-80E5-67E6E87FCBE7}"/>
              </a:ext>
            </a:extLst>
          </p:cNvPr>
          <p:cNvSpPr>
            <a:spLocks noGrp="1"/>
          </p:cNvSpPr>
          <p:nvPr>
            <p:ph type="dt" sz="half" idx="10"/>
          </p:nvPr>
        </p:nvSpPr>
        <p:spPr/>
        <p:txBody>
          <a:bodyPr/>
          <a:lstStyle/>
          <a:p>
            <a:fld id="{0A8928FE-2234-4CC5-80D4-684F9778337A}" type="datetime1">
              <a:rPr lang="en-US" smtClean="0"/>
              <a:t>6/25/2024</a:t>
            </a:fld>
            <a:endParaRPr lang="en-US" dirty="0"/>
          </a:p>
        </p:txBody>
      </p:sp>
      <p:sp>
        <p:nvSpPr>
          <p:cNvPr id="12" name="Footer Placeholder 11">
            <a:extLst>
              <a:ext uri="{FF2B5EF4-FFF2-40B4-BE49-F238E27FC236}">
                <a16:creationId xmlns:a16="http://schemas.microsoft.com/office/drawing/2014/main" id="{9A3A30BA-DB50-4D7D-BCDE-17D20FB354DF}"/>
              </a:ext>
            </a:extLst>
          </p:cNvPr>
          <p:cNvSpPr>
            <a:spLocks noGrp="1"/>
          </p:cNvSpPr>
          <p:nvPr>
            <p:ph type="ftr" sz="quarter" idx="11"/>
          </p:nvPr>
        </p:nvSpPr>
        <p:spPr/>
        <p:txBody>
          <a:bodyPr/>
          <a:lstStyle/>
          <a:p>
            <a:endParaRPr lang="en-US" dirty="0"/>
          </a:p>
        </p:txBody>
      </p:sp>
      <p:sp>
        <p:nvSpPr>
          <p:cNvPr id="13" name="Slide Number Placeholder 12">
            <a:extLst>
              <a:ext uri="{FF2B5EF4-FFF2-40B4-BE49-F238E27FC236}">
                <a16:creationId xmlns:a16="http://schemas.microsoft.com/office/drawing/2014/main" id="{76FF9E58-C0B2-436B-A21C-DB45A00D651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388849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02156"/>
            <a:ext cx="11029616" cy="118872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340864"/>
            <a:ext cx="11029615"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fld id="{4B4D28ED-06FC-4A14-A914-4947F5172C04}" type="datetime1">
              <a:rPr lang="en-US" smtClean="0"/>
              <a:t>6/25/2024</a:t>
            </a:fld>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52443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2393950"/>
            <a:ext cx="11029615" cy="2147467"/>
          </a:xfrm>
        </p:spPr>
        <p:txBody>
          <a:bodyPr anchor="b">
            <a:normAutofit/>
          </a:bodyPr>
          <a:lstStyle>
            <a:lvl1pPr algn="l">
              <a:defRPr sz="3600" b="0" cap="all">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61582016-5696-4A93-887F-BBB3B9002FE5}"/>
              </a:ext>
            </a:extLst>
          </p:cNvPr>
          <p:cNvSpPr>
            <a:spLocks noGrp="1"/>
          </p:cNvSpPr>
          <p:nvPr>
            <p:ph type="dt" sz="half" idx="10"/>
          </p:nvPr>
        </p:nvSpPr>
        <p:spPr/>
        <p:txBody>
          <a:bodyPr/>
          <a:lstStyle/>
          <a:p>
            <a:fld id="{EFF973A4-50B5-4C43-B6B0-852639199035}" type="datetime1">
              <a:rPr lang="en-US" smtClean="0"/>
              <a:t>6/25/2024</a:t>
            </a:fld>
            <a:endParaRPr lang="en-US" dirty="0"/>
          </a:p>
        </p:txBody>
      </p:sp>
      <p:sp>
        <p:nvSpPr>
          <p:cNvPr id="9" name="Footer Placeholder 8">
            <a:extLst>
              <a:ext uri="{FF2B5EF4-FFF2-40B4-BE49-F238E27FC236}">
                <a16:creationId xmlns:a16="http://schemas.microsoft.com/office/drawing/2014/main" id="{857CFCD5-1192-4E18-8A8F-29E153B44DA4}"/>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E39A109E-5018-4794-92B3-FD5E5BCD95E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66680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19476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6039" y="2228003"/>
            <a:ext cx="5194769"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2E8438E-7D26-4086-89FF-0E9F2DD8F50B}" type="datetime1">
              <a:rPr lang="en-US" smtClean="0"/>
              <a:t>6/25/2024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48332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1191" y="2250891"/>
            <a:ext cx="5194769"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194766"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6039" y="2250892"/>
            <a:ext cx="519477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6416037" y="2926052"/>
            <a:ext cx="5194771"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2A0B366-ED00-428F-82AE-32629BA488FE}" type="datetime1">
              <a:rPr lang="en-US" smtClean="0"/>
              <a:t>6/25/2024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748046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7BBB61E-CED9-4DE0-B130-6568EE7534DF}" type="datetime1">
              <a:rPr lang="en-US" smtClean="0"/>
              <a:t>6/25/2024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2936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420C1-AFEF-4FF6-BC4E-68EDDF105F9F}" type="datetime1">
              <a:rPr lang="en-US" smtClean="0"/>
              <a:t>6/25/2024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29494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500668" y="696091"/>
            <a:ext cx="3527868" cy="5323350"/>
          </a:xfrm>
          <a:prstGeom prst="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67857" y="933450"/>
            <a:ext cx="3031852" cy="1722419"/>
          </a:xfrm>
        </p:spPr>
        <p:txBody>
          <a:bodyPr anchor="b">
            <a:normAutofit/>
          </a:bodyPr>
          <a:lstStyle>
            <a:lvl1pPr algn="l">
              <a:defRPr sz="24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900928" y="1179829"/>
            <a:ext cx="6650991" cy="4658216"/>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7857" y="2836654"/>
            <a:ext cx="3031852" cy="3001392"/>
          </a:xfrm>
        </p:spPr>
        <p:txBody>
          <a:bodyPr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a:extLst>
              <a:ext uri="{FF2B5EF4-FFF2-40B4-BE49-F238E27FC236}">
                <a16:creationId xmlns:a16="http://schemas.microsoft.com/office/drawing/2014/main" id="{0B919CC2-2A65-446F-B538-9E6249035445}"/>
              </a:ext>
            </a:extLst>
          </p:cNvPr>
          <p:cNvSpPr>
            <a:spLocks noGrp="1"/>
          </p:cNvSpPr>
          <p:nvPr>
            <p:ph type="dt" sz="half" idx="10"/>
          </p:nvPr>
        </p:nvSpPr>
        <p:spPr>
          <a:xfrm>
            <a:off x="7605951" y="6456916"/>
            <a:ext cx="2844799" cy="365125"/>
          </a:xfrm>
        </p:spPr>
        <p:txBody>
          <a:bodyPr/>
          <a:lstStyle/>
          <a:p>
            <a:fld id="{CD27B051-BE5D-4E60-B01E-D7DA14F81744}" type="datetime1">
              <a:rPr lang="en-US" smtClean="0"/>
              <a:t>6/25/2024</a:t>
            </a:fld>
            <a:endParaRPr lang="en-US" dirty="0"/>
          </a:p>
        </p:txBody>
      </p:sp>
      <p:sp>
        <p:nvSpPr>
          <p:cNvPr id="10" name="Footer Placeholder 9">
            <a:extLst>
              <a:ext uri="{FF2B5EF4-FFF2-40B4-BE49-F238E27FC236}">
                <a16:creationId xmlns:a16="http://schemas.microsoft.com/office/drawing/2014/main" id="{B72412AE-119E-4982-8B24-63365EFCA796}"/>
              </a:ext>
            </a:extLst>
          </p:cNvPr>
          <p:cNvSpPr>
            <a:spLocks noGrp="1"/>
          </p:cNvSpPr>
          <p:nvPr>
            <p:ph type="ftr" sz="quarter" idx="11"/>
          </p:nvPr>
        </p:nvSpPr>
        <p:spPr>
          <a:xfrm>
            <a:off x="581192" y="6452590"/>
            <a:ext cx="6917210" cy="365125"/>
          </a:xfrm>
        </p:spPr>
        <p:txBody>
          <a:bodyPr/>
          <a:lstStyle/>
          <a:p>
            <a:endParaRPr lang="en-US" dirty="0"/>
          </a:p>
        </p:txBody>
      </p:sp>
      <p:sp>
        <p:nvSpPr>
          <p:cNvPr id="11" name="Slide Number Placeholder 10">
            <a:extLst>
              <a:ext uri="{FF2B5EF4-FFF2-40B4-BE49-F238E27FC236}">
                <a16:creationId xmlns:a16="http://schemas.microsoft.com/office/drawing/2014/main" id="{7FC4BB19-6AD1-45CF-9F99-00B109890FAB}"/>
              </a:ext>
            </a:extLst>
          </p:cNvPr>
          <p:cNvSpPr>
            <a:spLocks noGrp="1"/>
          </p:cNvSpPr>
          <p:nvPr>
            <p:ph type="sldNum" sz="quarter" idx="12"/>
          </p:nvPr>
        </p:nvSpPr>
        <p:spPr>
          <a:xfrm>
            <a:off x="10558300" y="6456916"/>
            <a:ext cx="1052510" cy="365125"/>
          </a:xfrm>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261766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tx1">
                    <a:lumMod val="75000"/>
                    <a:lumOff val="25000"/>
                  </a:schemeClr>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641350"/>
            <a:ext cx="11290859" cy="3651249"/>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998148"/>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9F2D27-9B75-4E70-9F64-31D95CBE9CF6}" type="datetime1">
              <a:rPr lang="en-US" smtClean="0"/>
              <a:t>6/25/2024</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73289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1000" b="-11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69892703-9CD1-4786-96AF-1091C86A91BD}" type="datetime1">
              <a:rPr lang="en-US" smtClean="0"/>
              <a:t>6/25/2024</a:t>
            </a:fld>
            <a:endParaRPr lang="en-US" dirty="0"/>
          </a:p>
        </p:txBody>
      </p:sp>
      <p:sp>
        <p:nvSpPr>
          <p:cNvPr id="5" name="Footer Placeholder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900" cap="all">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3A98EE3D-8CD1-4C3F-BD1C-C98C9596463C}" type="slidenum">
              <a:rPr lang="en-US" smtClean="0"/>
              <a:t>‹#›</a:t>
            </a:fld>
            <a:endParaRPr lang="en-US" dirty="0"/>
          </a:p>
        </p:txBody>
      </p:sp>
      <p:sp>
        <p:nvSpPr>
          <p:cNvPr id="9" name="Rectangle 8"/>
          <p:cNvSpPr/>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pic>
        <p:nvPicPr>
          <p:cNvPr id="8" name="Picture 7">
            <a:extLst>
              <a:ext uri="{FF2B5EF4-FFF2-40B4-BE49-F238E27FC236}">
                <a16:creationId xmlns:a16="http://schemas.microsoft.com/office/drawing/2014/main" id="{2E1B64E2-90B3-48C6-9B2C-8D3EA9B8D81C}"/>
              </a:ext>
            </a:extLst>
          </p:cNvPr>
          <p:cNvPicPr>
            <a:picLocks noChangeAspect="1"/>
          </p:cNvPicPr>
          <p:nvPr userDrawn="1"/>
        </p:nvPicPr>
        <p:blipFill>
          <a:blip r:embed="rId14"/>
          <a:stretch>
            <a:fillRect/>
          </a:stretch>
        </p:blipFill>
        <p:spPr>
          <a:xfrm>
            <a:off x="0" y="869951"/>
            <a:ext cx="12192000" cy="6007224"/>
          </a:xfrm>
          <a:prstGeom prst="rect">
            <a:avLst/>
          </a:prstGeom>
        </p:spPr>
      </p:pic>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00897896"/>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11" r:id="rId5"/>
    <p:sldLayoutId id="2147483760" r:id="rId6"/>
    <p:sldLayoutId id="2147483762" r:id="rId7"/>
    <p:sldLayoutId id="2147483706" r:id="rId8"/>
    <p:sldLayoutId id="2147483709" r:id="rId9"/>
    <p:sldLayoutId id="2147483707" r:id="rId10"/>
    <p:sldLayoutId id="2147483708" r:id="rId11"/>
  </p:sldLayoutIdLst>
  <p:hf sldNum="0" hdr="0" ftr="0" dt="0"/>
  <p:txStyles>
    <p:title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3.png"/><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3.png"/><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35D6E6B-3353-491C-A3C6-F278D6CED8B3}"/>
              </a:ext>
            </a:extLst>
          </p:cNvPr>
          <p:cNvSpPr>
            <a:spLocks noGrp="1"/>
          </p:cNvSpPr>
          <p:nvPr>
            <p:ph type="subTitle" idx="4294967295"/>
          </p:nvPr>
        </p:nvSpPr>
        <p:spPr>
          <a:xfrm>
            <a:off x="789710" y="2244436"/>
            <a:ext cx="11402290" cy="839586"/>
          </a:xfrm>
          <a:solidFill>
            <a:srgbClr val="00B0F0"/>
          </a:solidFill>
        </p:spPr>
        <p:txBody>
          <a:bodyPr>
            <a:noAutofit/>
          </a:bodyPr>
          <a:lstStyle/>
          <a:p>
            <a:pPr marL="0" indent="0">
              <a:buNone/>
            </a:pPr>
            <a:r>
              <a:rPr lang="el-GR" sz="3600" dirty="0" smtClean="0">
                <a:effectLst>
                  <a:outerShdw blurRad="38100" dist="38100" dir="2700000" algn="tl">
                    <a:srgbClr val="000000">
                      <a:alpha val="43137"/>
                    </a:srgbClr>
                  </a:outerShdw>
                </a:effectLst>
              </a:rPr>
              <a:t>3</a:t>
            </a:r>
            <a:r>
              <a:rPr lang="el-GR" sz="3600" baseline="30000" dirty="0" smtClean="0">
                <a:effectLst>
                  <a:outerShdw blurRad="38100" dist="38100" dir="2700000" algn="tl">
                    <a:srgbClr val="000000">
                      <a:alpha val="43137"/>
                    </a:srgbClr>
                  </a:outerShdw>
                </a:effectLst>
              </a:rPr>
              <a:t>η</a:t>
            </a:r>
            <a:r>
              <a:rPr lang="el-GR" sz="3600" dirty="0" smtClean="0">
                <a:effectLst>
                  <a:outerShdw blurRad="38100" dist="38100" dir="2700000" algn="tl">
                    <a:srgbClr val="000000">
                      <a:alpha val="43137"/>
                    </a:srgbClr>
                  </a:outerShdw>
                </a:effectLst>
              </a:rPr>
              <a:t> ΕΠΙΤΡΟΠΗ ΠΑΡΑΚΟΛΟΥΘΗΣΗΣ 2021-2027</a:t>
            </a:r>
            <a:endParaRPr lang="en-US" sz="3600" dirty="0">
              <a:effectLst>
                <a:outerShdw blurRad="38100" dist="38100" dir="2700000" algn="tl">
                  <a:srgbClr val="000000">
                    <a:alpha val="43137"/>
                  </a:srgbClr>
                </a:outerShdw>
              </a:effectLst>
            </a:endParaRPr>
          </a:p>
        </p:txBody>
      </p:sp>
      <p:sp>
        <p:nvSpPr>
          <p:cNvPr id="2" name="Title 1">
            <a:extLst>
              <a:ext uri="{FF2B5EF4-FFF2-40B4-BE49-F238E27FC236}">
                <a16:creationId xmlns:a16="http://schemas.microsoft.com/office/drawing/2014/main" id="{1C21E816-31F5-48BB-BD02-D15F2F18B48A}"/>
              </a:ext>
            </a:extLst>
          </p:cNvPr>
          <p:cNvSpPr>
            <a:spLocks noGrp="1"/>
          </p:cNvSpPr>
          <p:nvPr>
            <p:ph type="ctrTitle" idx="4294967295"/>
          </p:nvPr>
        </p:nvSpPr>
        <p:spPr>
          <a:xfrm>
            <a:off x="0" y="915988"/>
            <a:ext cx="10993438" cy="1474787"/>
          </a:xfrm>
        </p:spPr>
        <p:txBody>
          <a:bodyPr>
            <a:normAutofit fontScale="90000"/>
          </a:bodyPr>
          <a:lstStyle/>
          <a:p>
            <a:pPr>
              <a:lnSpc>
                <a:spcPct val="130000"/>
              </a:lnSpc>
              <a:spcBef>
                <a:spcPts val="600"/>
              </a:spcBef>
              <a:spcAft>
                <a:spcPts val="600"/>
              </a:spcAft>
            </a:pPr>
            <a:r>
              <a:rPr lang="el-GR" sz="2000" b="1" smtClean="0">
                <a:solidFill>
                  <a:srgbClr val="4472C4"/>
                </a:solidFill>
                <a:latin typeface="Calibri" panose="020F0502020204030204" pitchFamily="34" charset="0"/>
                <a:ea typeface="Times New Roman" panose="02020603050405020304" pitchFamily="18" charset="0"/>
                <a:cs typeface="Times New Roman" panose="02020603050405020304" pitchFamily="18" charset="0"/>
              </a:rPr>
              <a:t>ΕΝΗΜΕΡΩΣΗ ΓΙΑ ΤΗΝ ΠΡΟΟΔΟ ΥΛΟΠΟΙΗΣΗ ΤΗΣ ΣΤΡΑΤΗΓΙΚΗΣ  </a:t>
            </a:r>
            <a:r>
              <a:rPr lang="el-GR" sz="1600" smtClean="0">
                <a:latin typeface="Arial" panose="020B0604020202020204" pitchFamily="34" charset="0"/>
                <a:ea typeface="Times New Roman" panose="02020603050405020304" pitchFamily="18" charset="0"/>
                <a:cs typeface="Times New Roman" panose="02020603050405020304" pitchFamily="18" charset="0"/>
              </a:rPr>
              <a:t/>
            </a:r>
            <a:br>
              <a:rPr lang="el-GR" sz="1600" smtClean="0">
                <a:latin typeface="Arial" panose="020B0604020202020204" pitchFamily="34" charset="0"/>
                <a:ea typeface="Times New Roman" panose="02020603050405020304" pitchFamily="18" charset="0"/>
                <a:cs typeface="Times New Roman" panose="02020603050405020304" pitchFamily="18" charset="0"/>
              </a:rPr>
            </a:br>
            <a:r>
              <a:rPr lang="el-GR" sz="2000" b="1" smtClean="0">
                <a:solidFill>
                  <a:srgbClr val="4472C4"/>
                </a:solidFill>
                <a:latin typeface="Calibri" panose="020F0502020204030204" pitchFamily="34" charset="0"/>
                <a:ea typeface="Times New Roman" panose="02020603050405020304" pitchFamily="18" charset="0"/>
                <a:cs typeface="Times New Roman" panose="02020603050405020304" pitchFamily="18" charset="0"/>
              </a:rPr>
              <a:t>ΓΙΑ ΤΗΝ ΠΛΗΡΟΦΟΡΗΣΗ ΚΑΙ ΤΗΝ ΕΠΙΚΟΙΝΩΝΙΑ ΤΟΥ ΠΡΟΓΡΑΜΜΑΤΟΣ</a:t>
            </a:r>
            <a:r>
              <a:rPr lang="el-GR" sz="1600" smtClean="0">
                <a:latin typeface="Arial" panose="020B0604020202020204" pitchFamily="34" charset="0"/>
                <a:ea typeface="Times New Roman" panose="02020603050405020304" pitchFamily="18" charset="0"/>
                <a:cs typeface="Times New Roman" panose="02020603050405020304" pitchFamily="18" charset="0"/>
              </a:rPr>
              <a:t/>
            </a:r>
            <a:br>
              <a:rPr lang="el-GR" sz="1600" smtClean="0">
                <a:latin typeface="Arial" panose="020B0604020202020204" pitchFamily="34" charset="0"/>
                <a:ea typeface="Times New Roman" panose="02020603050405020304" pitchFamily="18" charset="0"/>
                <a:cs typeface="Times New Roman" panose="02020603050405020304" pitchFamily="18" charset="0"/>
              </a:rPr>
            </a:br>
            <a:r>
              <a:rPr lang="el-GR" sz="2000" b="1" smtClean="0">
                <a:solidFill>
                  <a:srgbClr val="4472C4"/>
                </a:solidFill>
                <a:latin typeface="Calibri" panose="020F0502020204030204" pitchFamily="34" charset="0"/>
                <a:ea typeface="Times New Roman" panose="02020603050405020304" pitchFamily="18" charset="0"/>
                <a:cs typeface="Times New Roman" panose="02020603050405020304" pitchFamily="18" charset="0"/>
              </a:rPr>
              <a:t>ΣΤΕΡΕΑ ΕΛΛΑΔΑ 2021-2027</a:t>
            </a:r>
            <a:r>
              <a:rPr lang="el-GR" sz="1600" smtClean="0">
                <a:latin typeface="Arial" panose="020B0604020202020204" pitchFamily="34" charset="0"/>
                <a:ea typeface="Times New Roman" panose="02020603050405020304" pitchFamily="18" charset="0"/>
                <a:cs typeface="Times New Roman" panose="02020603050405020304" pitchFamily="18" charset="0"/>
              </a:rPr>
              <a:t/>
            </a:r>
            <a:br>
              <a:rPr lang="el-GR" sz="1600" smtClean="0">
                <a:latin typeface="Arial" panose="020B0604020202020204" pitchFamily="34" charset="0"/>
                <a:ea typeface="Times New Roman" panose="02020603050405020304" pitchFamily="18" charset="0"/>
                <a:cs typeface="Times New Roman" panose="02020603050405020304" pitchFamily="18" charset="0"/>
              </a:rPr>
            </a:br>
            <a:endParaRPr lang="el-GR" sz="2000" b="1" dirty="0">
              <a:solidFill>
                <a:schemeClr val="tx2"/>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487420A6-3DA9-4431-B430-6A17FC7D275D}"/>
              </a:ext>
            </a:extLst>
          </p:cNvPr>
          <p:cNvSpPr txBox="1"/>
          <p:nvPr/>
        </p:nvSpPr>
        <p:spPr>
          <a:xfrm>
            <a:off x="7710868" y="4542122"/>
            <a:ext cx="4074770" cy="584775"/>
          </a:xfrm>
          <a:prstGeom prst="rect">
            <a:avLst/>
          </a:prstGeom>
          <a:noFill/>
        </p:spPr>
        <p:txBody>
          <a:bodyPr wrap="none" rtlCol="0">
            <a:spAutoFit/>
          </a:bodyPr>
          <a:lstStyle/>
          <a:p>
            <a:r>
              <a:rPr lang="el-GR" sz="3200" dirty="0" smtClean="0">
                <a:solidFill>
                  <a:schemeClr val="tx2"/>
                </a:solidFill>
                <a:latin typeface="Calibri" panose="020F0502020204030204" pitchFamily="34" charset="0"/>
                <a:cs typeface="Calibri" panose="020F0502020204030204" pitchFamily="34" charset="0"/>
              </a:rPr>
              <a:t>Καρπενήσι,26/06/2024</a:t>
            </a:r>
            <a:endParaRPr lang="el-GR" sz="3200" dirty="0">
              <a:solidFill>
                <a:schemeClr val="tx2"/>
              </a:solidFill>
              <a:latin typeface="Calibri" panose="020F0502020204030204" pitchFamily="34" charset="0"/>
              <a:cs typeface="Calibri" panose="020F0502020204030204" pitchFamily="34" charset="0"/>
            </a:endParaRPr>
          </a:p>
        </p:txBody>
      </p:sp>
      <p:pic>
        <p:nvPicPr>
          <p:cNvPr id="6" name="Εικόνα 5"/>
          <p:cNvPicPr/>
          <p:nvPr/>
        </p:nvPicPr>
        <p:blipFill>
          <a:blip r:embed="rId2">
            <a:extLst>
              <a:ext uri="{28A0092B-C50C-407E-A947-70E740481C1C}">
                <a14:useLocalDpi xmlns:a14="http://schemas.microsoft.com/office/drawing/2010/main" val="0"/>
              </a:ext>
            </a:extLst>
          </a:blip>
          <a:srcRect/>
          <a:stretch>
            <a:fillRect/>
          </a:stretch>
        </p:blipFill>
        <p:spPr bwMode="auto">
          <a:xfrm>
            <a:off x="581192" y="6398514"/>
            <a:ext cx="2066925" cy="390525"/>
          </a:xfrm>
          <a:prstGeom prst="rect">
            <a:avLst/>
          </a:prstGeom>
          <a:noFill/>
        </p:spPr>
      </p:pic>
    </p:spTree>
    <p:extLst>
      <p:ext uri="{BB962C8B-B14F-4D97-AF65-F5344CB8AC3E}">
        <p14:creationId xmlns:p14="http://schemas.microsoft.com/office/powerpoint/2010/main" val="24758055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Εικόνα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950" y="573578"/>
            <a:ext cx="5253643" cy="5561215"/>
          </a:xfrm>
          <a:prstGeom prst="rect">
            <a:avLst/>
          </a:prstGeom>
        </p:spPr>
      </p:pic>
      <p:pic>
        <p:nvPicPr>
          <p:cNvPr id="5" name="Εικόνα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782" y="573578"/>
            <a:ext cx="6043352" cy="5561215"/>
          </a:xfrm>
          <a:prstGeom prst="rect">
            <a:avLst/>
          </a:prstGeom>
        </p:spPr>
      </p:pic>
      <p:pic>
        <p:nvPicPr>
          <p:cNvPr id="6" name="Εικόνα 5"/>
          <p:cNvPicPr/>
          <p:nvPr/>
        </p:nvPicPr>
        <p:blipFill>
          <a:blip r:embed="rId4">
            <a:extLst>
              <a:ext uri="{28A0092B-C50C-407E-A947-70E740481C1C}">
                <a14:useLocalDpi xmlns:a14="http://schemas.microsoft.com/office/drawing/2010/main" val="0"/>
              </a:ext>
            </a:extLst>
          </a:blip>
          <a:srcRect/>
          <a:stretch>
            <a:fillRect/>
          </a:stretch>
        </p:blipFill>
        <p:spPr bwMode="auto">
          <a:xfrm>
            <a:off x="581192" y="6411213"/>
            <a:ext cx="2066925" cy="390525"/>
          </a:xfrm>
          <a:prstGeom prst="rect">
            <a:avLst/>
          </a:prstGeom>
          <a:noFill/>
        </p:spPr>
      </p:pic>
    </p:spTree>
    <p:extLst>
      <p:ext uri="{BB962C8B-B14F-4D97-AF65-F5344CB8AC3E}">
        <p14:creationId xmlns:p14="http://schemas.microsoft.com/office/powerpoint/2010/main" val="10845017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Εικόνα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714895"/>
            <a:ext cx="5237018" cy="5436524"/>
          </a:xfrm>
          <a:prstGeom prst="rect">
            <a:avLst/>
          </a:prstGeom>
        </p:spPr>
      </p:pic>
      <p:pic>
        <p:nvPicPr>
          <p:cNvPr id="5" name="Εικόνα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5534" y="714896"/>
            <a:ext cx="5868785" cy="5436524"/>
          </a:xfrm>
          <a:prstGeom prst="rect">
            <a:avLst/>
          </a:prstGeom>
        </p:spPr>
      </p:pic>
      <p:pic>
        <p:nvPicPr>
          <p:cNvPr id="6" name="Εικόνα 5"/>
          <p:cNvPicPr/>
          <p:nvPr/>
        </p:nvPicPr>
        <p:blipFill>
          <a:blip r:embed="rId4">
            <a:extLst>
              <a:ext uri="{28A0092B-C50C-407E-A947-70E740481C1C}">
                <a14:useLocalDpi xmlns:a14="http://schemas.microsoft.com/office/drawing/2010/main" val="0"/>
              </a:ext>
            </a:extLst>
          </a:blip>
          <a:srcRect/>
          <a:stretch>
            <a:fillRect/>
          </a:stretch>
        </p:blipFill>
        <p:spPr bwMode="auto">
          <a:xfrm>
            <a:off x="581192" y="6398514"/>
            <a:ext cx="2066925" cy="390525"/>
          </a:xfrm>
          <a:prstGeom prst="rect">
            <a:avLst/>
          </a:prstGeom>
          <a:noFill/>
        </p:spPr>
      </p:pic>
    </p:spTree>
    <p:extLst>
      <p:ext uri="{BB962C8B-B14F-4D97-AF65-F5344CB8AC3E}">
        <p14:creationId xmlns:p14="http://schemas.microsoft.com/office/powerpoint/2010/main" val="15623783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Εικόνα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270" y="565265"/>
            <a:ext cx="10839796" cy="5577840"/>
          </a:xfrm>
          <a:prstGeom prst="rect">
            <a:avLst/>
          </a:prstGeom>
        </p:spPr>
      </p:pic>
      <p:pic>
        <p:nvPicPr>
          <p:cNvPr id="5" name="Εικόνα 4"/>
          <p:cNvPicPr/>
          <p:nvPr/>
        </p:nvPicPr>
        <p:blipFill>
          <a:blip r:embed="rId3">
            <a:extLst>
              <a:ext uri="{28A0092B-C50C-407E-A947-70E740481C1C}">
                <a14:useLocalDpi xmlns:a14="http://schemas.microsoft.com/office/drawing/2010/main" val="0"/>
              </a:ext>
            </a:extLst>
          </a:blip>
          <a:srcRect/>
          <a:stretch>
            <a:fillRect/>
          </a:stretch>
        </p:blipFill>
        <p:spPr bwMode="auto">
          <a:xfrm>
            <a:off x="581192" y="6398514"/>
            <a:ext cx="2066925" cy="390525"/>
          </a:xfrm>
          <a:prstGeom prst="rect">
            <a:avLst/>
          </a:prstGeom>
          <a:noFill/>
        </p:spPr>
      </p:pic>
    </p:spTree>
    <p:extLst>
      <p:ext uri="{BB962C8B-B14F-4D97-AF65-F5344CB8AC3E}">
        <p14:creationId xmlns:p14="http://schemas.microsoft.com/office/powerpoint/2010/main" val="38774889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Εικόνα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458" y="573578"/>
            <a:ext cx="9143083" cy="5561215"/>
          </a:xfrm>
          <a:prstGeom prst="rect">
            <a:avLst/>
          </a:prstGeom>
        </p:spPr>
      </p:pic>
      <p:pic>
        <p:nvPicPr>
          <p:cNvPr id="5" name="Εικόνα 4"/>
          <p:cNvPicPr/>
          <p:nvPr/>
        </p:nvPicPr>
        <p:blipFill>
          <a:blip r:embed="rId3">
            <a:extLst>
              <a:ext uri="{28A0092B-C50C-407E-A947-70E740481C1C}">
                <a14:useLocalDpi xmlns:a14="http://schemas.microsoft.com/office/drawing/2010/main" val="0"/>
              </a:ext>
            </a:extLst>
          </a:blip>
          <a:srcRect/>
          <a:stretch>
            <a:fillRect/>
          </a:stretch>
        </p:blipFill>
        <p:spPr bwMode="auto">
          <a:xfrm>
            <a:off x="581192" y="6423914"/>
            <a:ext cx="2066925" cy="390525"/>
          </a:xfrm>
          <a:prstGeom prst="rect">
            <a:avLst/>
          </a:prstGeom>
          <a:noFill/>
        </p:spPr>
      </p:pic>
    </p:spTree>
    <p:extLst>
      <p:ext uri="{BB962C8B-B14F-4D97-AF65-F5344CB8AC3E}">
        <p14:creationId xmlns:p14="http://schemas.microsoft.com/office/powerpoint/2010/main" val="16921101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Ορθογώνιο 4"/>
          <p:cNvSpPr/>
          <p:nvPr/>
        </p:nvSpPr>
        <p:spPr>
          <a:xfrm>
            <a:off x="415635" y="224444"/>
            <a:ext cx="10199717" cy="3447098"/>
          </a:xfrm>
          <a:prstGeom prst="rect">
            <a:avLst/>
          </a:prstGeom>
        </p:spPr>
        <p:txBody>
          <a:bodyPr wrap="square">
            <a:spAutoFit/>
          </a:bodyPr>
          <a:lstStyle/>
          <a:p>
            <a:pPr marL="457200" algn="just">
              <a:lnSpc>
                <a:spcPct val="130000"/>
              </a:lnSpc>
              <a:spcBef>
                <a:spcPts val="600"/>
              </a:spcBef>
              <a:spcAft>
                <a:spcPts val="600"/>
              </a:spcAft>
            </a:pPr>
            <a:r>
              <a:rPr lang="el-GR" sz="2000" dirty="0">
                <a:solidFill>
                  <a:schemeClr val="tx2"/>
                </a:solidFill>
                <a:latin typeface="Calibri" panose="020F0502020204030204" pitchFamily="34" charset="0"/>
                <a:cs typeface="Calibri" panose="020F0502020204030204" pitchFamily="34" charset="0"/>
              </a:rPr>
              <a:t>Κατά την τρέχουσα συνεδρίαση της 3ης συνεδρίασης της </a:t>
            </a:r>
            <a:r>
              <a:rPr lang="el-GR" sz="2000" dirty="0" err="1">
                <a:solidFill>
                  <a:schemeClr val="tx2"/>
                </a:solidFill>
                <a:latin typeface="Calibri" panose="020F0502020204030204" pitchFamily="34" charset="0"/>
                <a:cs typeface="Calibri" panose="020F0502020204030204" pitchFamily="34" charset="0"/>
              </a:rPr>
              <a:t>ΕπΠα</a:t>
            </a:r>
            <a:r>
              <a:rPr lang="el-GR" sz="2000" dirty="0">
                <a:solidFill>
                  <a:schemeClr val="tx2"/>
                </a:solidFill>
                <a:latin typeface="Calibri" panose="020F0502020204030204" pitchFamily="34" charset="0"/>
                <a:cs typeface="Calibri" panose="020F0502020204030204" pitchFamily="34" charset="0"/>
              </a:rPr>
              <a:t>, θα πραγματοποιηθεί εκδήλωση με θέμα : ‘’Η  συμβολή των Ευρωπαϊκών Ταμείων στην ανάπτυξη της Ευρυτανίας και στη Στερεά Ελλάδα’’.  Συμμετέχοντες θα είναι </a:t>
            </a:r>
            <a:r>
              <a:rPr lang="el-GR" sz="2000" dirty="0" smtClean="0">
                <a:solidFill>
                  <a:schemeClr val="tx2"/>
                </a:solidFill>
                <a:latin typeface="Calibri" panose="020F0502020204030204" pitchFamily="34" charset="0"/>
                <a:cs typeface="Calibri" panose="020F0502020204030204" pitchFamily="34" charset="0"/>
              </a:rPr>
              <a:t>Στελέχη της Ευρωπαϊκής Επιτροπής, Αιρετοί</a:t>
            </a:r>
            <a:r>
              <a:rPr lang="el-GR" sz="2000" dirty="0">
                <a:solidFill>
                  <a:schemeClr val="tx2"/>
                </a:solidFill>
                <a:latin typeface="Calibri" panose="020F0502020204030204" pitchFamily="34" charset="0"/>
                <a:cs typeface="Calibri" panose="020F0502020204030204" pitchFamily="34" charset="0"/>
              </a:rPr>
              <a:t>, φορείς από την 5η Υγειονομική Περιφέρεια Θεσσαλίας &amp; Στερεάς Ελλάδας, την Περιφερειακή Διεύθυνση Εκπαίδευσης Στερεάς Ελλάδας και από τον ΕΦΕΠΑΕ. Στην εκδήλωση αυτή, θα δοθεί έμφαση στους τομείς της Υγείας , Παιδείας, Επιχειρηματικότητας και στις Κοινωνικές δράσεις. </a:t>
            </a:r>
            <a:endParaRPr lang="el-GR" sz="2000" dirty="0" smtClean="0">
              <a:solidFill>
                <a:schemeClr val="tx2"/>
              </a:solidFill>
              <a:latin typeface="Calibri" panose="020F0502020204030204" pitchFamily="34" charset="0"/>
              <a:cs typeface="Calibri" panose="020F0502020204030204" pitchFamily="34" charset="0"/>
            </a:endParaRPr>
          </a:p>
          <a:p>
            <a:pPr marL="457200" algn="just">
              <a:lnSpc>
                <a:spcPct val="130000"/>
              </a:lnSpc>
              <a:spcBef>
                <a:spcPts val="600"/>
              </a:spcBef>
              <a:spcAft>
                <a:spcPts val="600"/>
              </a:spcAft>
            </a:pPr>
            <a:endParaRPr lang="el-GR" sz="2000" dirty="0" smtClean="0">
              <a:solidFill>
                <a:schemeClr val="tx2"/>
              </a:solidFill>
              <a:latin typeface="Calibri" panose="020F0502020204030204" pitchFamily="34" charset="0"/>
              <a:cs typeface="Calibri" panose="020F0502020204030204" pitchFamily="34" charset="0"/>
            </a:endParaRPr>
          </a:p>
        </p:txBody>
      </p:sp>
      <p:pic>
        <p:nvPicPr>
          <p:cNvPr id="8" name="Εικόνα 7"/>
          <p:cNvPicPr>
            <a:picLocks noChangeAspect="1"/>
          </p:cNvPicPr>
          <p:nvPr/>
        </p:nvPicPr>
        <p:blipFill>
          <a:blip r:embed="rId2"/>
          <a:stretch>
            <a:fillRect/>
          </a:stretch>
        </p:blipFill>
        <p:spPr>
          <a:xfrm>
            <a:off x="7498080" y="3399904"/>
            <a:ext cx="4716043" cy="2626823"/>
          </a:xfrm>
          <a:prstGeom prst="rect">
            <a:avLst/>
          </a:prstGeom>
        </p:spPr>
      </p:pic>
      <p:pic>
        <p:nvPicPr>
          <p:cNvPr id="9" name="Εικόνα 8"/>
          <p:cNvPicPr>
            <a:picLocks noChangeAspect="1"/>
          </p:cNvPicPr>
          <p:nvPr/>
        </p:nvPicPr>
        <p:blipFill>
          <a:blip r:embed="rId3"/>
          <a:stretch>
            <a:fillRect/>
          </a:stretch>
        </p:blipFill>
        <p:spPr>
          <a:xfrm>
            <a:off x="3483033" y="3399904"/>
            <a:ext cx="4164676" cy="2726469"/>
          </a:xfrm>
          <a:prstGeom prst="rect">
            <a:avLst/>
          </a:prstGeom>
        </p:spPr>
      </p:pic>
      <p:pic>
        <p:nvPicPr>
          <p:cNvPr id="10" name="Εικόνα 9"/>
          <p:cNvPicPr>
            <a:picLocks noChangeAspect="1"/>
          </p:cNvPicPr>
          <p:nvPr/>
        </p:nvPicPr>
        <p:blipFill>
          <a:blip r:embed="rId4"/>
          <a:stretch>
            <a:fillRect/>
          </a:stretch>
        </p:blipFill>
        <p:spPr>
          <a:xfrm>
            <a:off x="74814" y="3399904"/>
            <a:ext cx="3483033" cy="2726469"/>
          </a:xfrm>
          <a:prstGeom prst="rect">
            <a:avLst/>
          </a:prstGeom>
        </p:spPr>
      </p:pic>
      <p:sp>
        <p:nvSpPr>
          <p:cNvPr id="3" name="Ορθογώνιο 2"/>
          <p:cNvSpPr/>
          <p:nvPr/>
        </p:nvSpPr>
        <p:spPr>
          <a:xfrm>
            <a:off x="74814" y="6126373"/>
            <a:ext cx="3582785" cy="62356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dirty="0" smtClean="0"/>
              <a:t>3</a:t>
            </a:r>
            <a:r>
              <a:rPr lang="el-GR" baseline="30000" dirty="0" smtClean="0"/>
              <a:t>η</a:t>
            </a:r>
            <a:r>
              <a:rPr lang="el-GR" dirty="0" smtClean="0"/>
              <a:t> Επιτροπή Παρακολούθησης</a:t>
            </a:r>
            <a:endParaRPr lang="el-GR" dirty="0"/>
          </a:p>
        </p:txBody>
      </p:sp>
      <p:pic>
        <p:nvPicPr>
          <p:cNvPr id="11" name="Εικόνα 10"/>
          <p:cNvPicPr/>
          <p:nvPr/>
        </p:nvPicPr>
        <p:blipFill>
          <a:blip r:embed="rId5">
            <a:extLst>
              <a:ext uri="{28A0092B-C50C-407E-A947-70E740481C1C}">
                <a14:useLocalDpi xmlns:a14="http://schemas.microsoft.com/office/drawing/2010/main" val="0"/>
              </a:ext>
            </a:extLst>
          </a:blip>
          <a:srcRect/>
          <a:stretch>
            <a:fillRect/>
          </a:stretch>
        </p:blipFill>
        <p:spPr bwMode="auto">
          <a:xfrm>
            <a:off x="307657" y="6242891"/>
            <a:ext cx="3175376" cy="390525"/>
          </a:xfrm>
          <a:prstGeom prst="rect">
            <a:avLst/>
          </a:prstGeom>
          <a:noFill/>
        </p:spPr>
      </p:pic>
    </p:spTree>
    <p:extLst>
      <p:ext uri="{BB962C8B-B14F-4D97-AF65-F5344CB8AC3E}">
        <p14:creationId xmlns:p14="http://schemas.microsoft.com/office/powerpoint/2010/main" val="39949046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Εικόνα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572" y="1438102"/>
            <a:ext cx="6533804" cy="3532909"/>
          </a:xfrm>
          <a:prstGeom prst="rect">
            <a:avLst/>
          </a:prstGeom>
        </p:spPr>
      </p:pic>
      <p:sp>
        <p:nvSpPr>
          <p:cNvPr id="3" name="TextBox 2"/>
          <p:cNvSpPr txBox="1"/>
          <p:nvPr/>
        </p:nvSpPr>
        <p:spPr>
          <a:xfrm>
            <a:off x="7090756" y="1562793"/>
            <a:ext cx="4605251" cy="3046988"/>
          </a:xfrm>
          <a:prstGeom prst="rect">
            <a:avLst/>
          </a:prstGeom>
          <a:noFill/>
        </p:spPr>
        <p:txBody>
          <a:bodyPr wrap="square" rtlCol="0">
            <a:spAutoFit/>
          </a:bodyPr>
          <a:lstStyle/>
          <a:p>
            <a:r>
              <a:rPr lang="el-GR" sz="2400" dirty="0" smtClean="0">
                <a:solidFill>
                  <a:srgbClr val="00B0F0"/>
                </a:solidFill>
              </a:rPr>
              <a:t>Σας ευχαριστώ πολύ για την προσοχή σας.</a:t>
            </a:r>
          </a:p>
          <a:p>
            <a:endParaRPr lang="el-GR" sz="2400" dirty="0">
              <a:solidFill>
                <a:srgbClr val="00B0F0"/>
              </a:solidFill>
            </a:endParaRPr>
          </a:p>
          <a:p>
            <a:r>
              <a:rPr lang="el-GR" sz="2400" dirty="0" smtClean="0">
                <a:solidFill>
                  <a:srgbClr val="00B0F0"/>
                </a:solidFill>
              </a:rPr>
              <a:t>Καλό καλοκαίρι ! </a:t>
            </a:r>
            <a:r>
              <a:rPr lang="en-US" sz="2400" dirty="0" smtClean="0">
                <a:solidFill>
                  <a:srgbClr val="00B0F0"/>
                </a:solidFill>
                <a:sym typeface="Wingdings" panose="05000000000000000000" pitchFamily="2" charset="2"/>
              </a:rPr>
              <a:t></a:t>
            </a:r>
          </a:p>
          <a:p>
            <a:endParaRPr lang="en-US" sz="2400" dirty="0">
              <a:solidFill>
                <a:srgbClr val="00B0F0"/>
              </a:solidFill>
              <a:sym typeface="Wingdings" panose="05000000000000000000" pitchFamily="2" charset="2"/>
            </a:endParaRPr>
          </a:p>
          <a:p>
            <a:r>
              <a:rPr lang="el-GR" sz="2400" dirty="0" smtClean="0">
                <a:solidFill>
                  <a:srgbClr val="00B0F0"/>
                </a:solidFill>
                <a:sym typeface="Wingdings" panose="05000000000000000000" pitchFamily="2" charset="2"/>
              </a:rPr>
              <a:t>Έφη Παπαρίζου - Στέλεχος Μονάδας Α’ Προγραμματισμού και Αξιολόγησης</a:t>
            </a:r>
            <a:endParaRPr lang="en-US" sz="2400" dirty="0" smtClean="0">
              <a:solidFill>
                <a:srgbClr val="00B0F0"/>
              </a:solidFill>
              <a:sym typeface="Wingdings" panose="05000000000000000000" pitchFamily="2" charset="2"/>
            </a:endParaRPr>
          </a:p>
        </p:txBody>
      </p:sp>
      <p:pic>
        <p:nvPicPr>
          <p:cNvPr id="5" name="Εικόνα 4"/>
          <p:cNvPicPr/>
          <p:nvPr/>
        </p:nvPicPr>
        <p:blipFill>
          <a:blip r:embed="rId3">
            <a:extLst>
              <a:ext uri="{28A0092B-C50C-407E-A947-70E740481C1C}">
                <a14:useLocalDpi xmlns:a14="http://schemas.microsoft.com/office/drawing/2010/main" val="0"/>
              </a:ext>
            </a:extLst>
          </a:blip>
          <a:srcRect/>
          <a:stretch>
            <a:fillRect/>
          </a:stretch>
        </p:blipFill>
        <p:spPr bwMode="auto">
          <a:xfrm>
            <a:off x="515475" y="6398514"/>
            <a:ext cx="2066925" cy="390525"/>
          </a:xfrm>
          <a:prstGeom prst="rect">
            <a:avLst/>
          </a:prstGeom>
          <a:noFill/>
        </p:spPr>
      </p:pic>
    </p:spTree>
    <p:extLst>
      <p:ext uri="{BB962C8B-B14F-4D97-AF65-F5344CB8AC3E}">
        <p14:creationId xmlns:p14="http://schemas.microsoft.com/office/powerpoint/2010/main" val="41058783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Content Placeholder 2" descr="timeline">
            <a:extLst>
              <a:ext uri="{FF2B5EF4-FFF2-40B4-BE49-F238E27FC236}">
                <a16:creationId xmlns:a16="http://schemas.microsoft.com/office/drawing/2014/main" id="{FF3F0D82-0AA6-45C3-8367-955CBFA02ED6}"/>
              </a:ext>
            </a:extLst>
          </p:cNvPr>
          <p:cNvGraphicFramePr>
            <a:graphicFrameLocks noGrp="1"/>
          </p:cNvGraphicFramePr>
          <p:nvPr>
            <p:ph idx="1"/>
            <p:extLst>
              <p:ext uri="{D42A27DB-BD31-4B8C-83A1-F6EECF244321}">
                <p14:modId xmlns:p14="http://schemas.microsoft.com/office/powerpoint/2010/main" val="3764777145"/>
              </p:ext>
            </p:extLst>
          </p:nvPr>
        </p:nvGraphicFramePr>
        <p:xfrm>
          <a:off x="374469" y="2124891"/>
          <a:ext cx="11608525" cy="36663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A91D0159-16C0-49DB-9881-E44473E00EA1}"/>
              </a:ext>
            </a:extLst>
          </p:cNvPr>
          <p:cNvSpPr txBox="1"/>
          <p:nvPr/>
        </p:nvSpPr>
        <p:spPr>
          <a:xfrm>
            <a:off x="445607" y="589590"/>
            <a:ext cx="11302256" cy="1384995"/>
          </a:xfrm>
          <a:prstGeom prst="rect">
            <a:avLst/>
          </a:prstGeom>
          <a:noFill/>
        </p:spPr>
        <p:txBody>
          <a:bodyPr wrap="square">
            <a:spAutoFit/>
          </a:bodyPr>
          <a:lstStyle/>
          <a:p>
            <a:r>
              <a:rPr lang="el-GR" sz="2400" b="1" dirty="0">
                <a:solidFill>
                  <a:schemeClr val="accent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Κεντρικός στόχος της Στρατηγικής Επικοινωνίας </a:t>
            </a:r>
            <a:r>
              <a:rPr lang="el-GR" sz="2000" dirty="0">
                <a:solidFill>
                  <a:schemeClr val="tx2"/>
                </a:solidFill>
                <a:latin typeface="Calibri" panose="020F0502020204030204" pitchFamily="34" charset="0"/>
                <a:cs typeface="Calibri" panose="020F0502020204030204" pitchFamily="34" charset="0"/>
              </a:rPr>
              <a:t>είναι η προβολή του ρόλου του Προγράμματος </a:t>
            </a:r>
            <a:r>
              <a:rPr lang="el-GR" sz="2000" dirty="0" smtClean="0">
                <a:solidFill>
                  <a:schemeClr val="tx2"/>
                </a:solidFill>
                <a:latin typeface="Calibri" panose="020F0502020204030204" pitchFamily="34" charset="0"/>
                <a:cs typeface="Calibri" panose="020F0502020204030204" pitchFamily="34" charset="0"/>
              </a:rPr>
              <a:t>της ΠΣΤΕ 2021-27 </a:t>
            </a:r>
            <a:r>
              <a:rPr lang="el-GR" sz="2000" dirty="0">
                <a:solidFill>
                  <a:schemeClr val="tx2"/>
                </a:solidFill>
                <a:latin typeface="Calibri" panose="020F0502020204030204" pitchFamily="34" charset="0"/>
                <a:cs typeface="Calibri" panose="020F0502020204030204" pitchFamily="34" charset="0"/>
              </a:rPr>
              <a:t>για την </a:t>
            </a:r>
            <a:r>
              <a:rPr lang="el-GR" sz="2000" dirty="0" err="1" smtClean="0">
                <a:solidFill>
                  <a:schemeClr val="tx2"/>
                </a:solidFill>
                <a:latin typeface="Calibri" panose="020F0502020204030204" pitchFamily="34" charset="0"/>
                <a:cs typeface="Calibri" panose="020F0502020204030204" pitchFamily="34" charset="0"/>
              </a:rPr>
              <a:t>κοινωνικο</a:t>
            </a:r>
            <a:r>
              <a:rPr lang="el-GR" sz="2000" dirty="0" smtClean="0">
                <a:solidFill>
                  <a:schemeClr val="tx2"/>
                </a:solidFill>
                <a:latin typeface="Calibri" panose="020F0502020204030204" pitchFamily="34" charset="0"/>
                <a:cs typeface="Calibri" panose="020F0502020204030204" pitchFamily="34" charset="0"/>
              </a:rPr>
              <a:t>-οικονομική </a:t>
            </a:r>
            <a:r>
              <a:rPr lang="el-GR" sz="2000" dirty="0">
                <a:solidFill>
                  <a:schemeClr val="tx2"/>
                </a:solidFill>
                <a:latin typeface="Calibri" panose="020F0502020204030204" pitchFamily="34" charset="0"/>
                <a:cs typeface="Calibri" panose="020F0502020204030204" pitchFamily="34" charset="0"/>
              </a:rPr>
              <a:t>ανάπτυξη της Περιφέρειας, καθώς και της </a:t>
            </a:r>
            <a:r>
              <a:rPr lang="el-GR" sz="2000" dirty="0" smtClean="0">
                <a:solidFill>
                  <a:schemeClr val="tx2"/>
                </a:solidFill>
                <a:latin typeface="Calibri" panose="020F0502020204030204" pitchFamily="34" charset="0"/>
                <a:cs typeface="Calibri" panose="020F0502020204030204" pitchFamily="34" charset="0"/>
              </a:rPr>
              <a:t>συμβολής </a:t>
            </a:r>
            <a:r>
              <a:rPr lang="el-GR" sz="2000" dirty="0">
                <a:solidFill>
                  <a:schemeClr val="tx2"/>
                </a:solidFill>
                <a:latin typeface="Calibri" panose="020F0502020204030204" pitchFamily="34" charset="0"/>
                <a:cs typeface="Calibri" panose="020F0502020204030204" pitchFamily="34" charset="0"/>
              </a:rPr>
              <a:t>της ΕΕ στην εφαρμογή των Προτεραιοτήτων του Προγράμματος και την επίτευξη των στόχων του. </a:t>
            </a:r>
            <a:endParaRPr lang="el-GR" sz="2000" dirty="0" smtClean="0">
              <a:solidFill>
                <a:schemeClr val="tx2"/>
              </a:solidFill>
              <a:latin typeface="Calibri" panose="020F0502020204030204" pitchFamily="34" charset="0"/>
              <a:cs typeface="Calibri" panose="020F0502020204030204" pitchFamily="34" charset="0"/>
            </a:endParaRPr>
          </a:p>
          <a:p>
            <a:r>
              <a:rPr lang="el-GR" sz="2000" i="1" dirty="0" smtClean="0">
                <a:solidFill>
                  <a:schemeClr val="accent1">
                    <a:lumMod val="7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Η στρατηγική εξειδικεύεται σε πέντε ειδικούς στόχους:</a:t>
            </a:r>
            <a:endParaRPr lang="el-GR" sz="2000" i="1" dirty="0">
              <a:solidFill>
                <a:schemeClr val="accent1">
                  <a:lumMod val="7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pic>
        <p:nvPicPr>
          <p:cNvPr id="6" name="Εικόνα 5"/>
          <p:cNvPicPr/>
          <p:nvPr/>
        </p:nvPicPr>
        <p:blipFill>
          <a:blip r:embed="rId7">
            <a:extLst>
              <a:ext uri="{28A0092B-C50C-407E-A947-70E740481C1C}">
                <a14:useLocalDpi xmlns:a14="http://schemas.microsoft.com/office/drawing/2010/main" val="0"/>
              </a:ext>
            </a:extLst>
          </a:blip>
          <a:srcRect/>
          <a:stretch>
            <a:fillRect/>
          </a:stretch>
        </p:blipFill>
        <p:spPr bwMode="auto">
          <a:xfrm>
            <a:off x="581192" y="6398514"/>
            <a:ext cx="2066925" cy="390525"/>
          </a:xfrm>
          <a:prstGeom prst="rect">
            <a:avLst/>
          </a:prstGeom>
          <a:noFill/>
        </p:spPr>
      </p:pic>
    </p:spTree>
    <p:extLst>
      <p:ext uri="{BB962C8B-B14F-4D97-AF65-F5344CB8AC3E}">
        <p14:creationId xmlns:p14="http://schemas.microsoft.com/office/powerpoint/2010/main" val="2637846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B324AE4-7F15-4995-BF8D-31187074C116}"/>
              </a:ext>
            </a:extLst>
          </p:cNvPr>
          <p:cNvSpPr txBox="1"/>
          <p:nvPr/>
        </p:nvSpPr>
        <p:spPr>
          <a:xfrm>
            <a:off x="523385" y="1109194"/>
            <a:ext cx="4634703" cy="1015663"/>
          </a:xfrm>
          <a:prstGeom prst="rect">
            <a:avLst/>
          </a:prstGeom>
          <a:noFill/>
        </p:spPr>
        <p:txBody>
          <a:bodyPr wrap="square">
            <a:spAutoFit/>
          </a:bodyPr>
          <a:lstStyle/>
          <a:p>
            <a:r>
              <a:rPr lang="el-GR" sz="2000" dirty="0">
                <a:solidFill>
                  <a:schemeClr val="tx2"/>
                </a:solidFill>
                <a:latin typeface="Calibri" panose="020F0502020204030204" pitchFamily="34" charset="0"/>
                <a:cs typeface="Calibri" panose="020F0502020204030204" pitchFamily="34" charset="0"/>
              </a:rPr>
              <a:t>H Στρατηγική απευθύνεται σε </a:t>
            </a:r>
            <a:r>
              <a:rPr lang="el-GR" sz="2000" dirty="0">
                <a:solidFill>
                  <a:schemeClr val="tx2"/>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τρείς βασικές ομάδες αποδεκτών</a:t>
            </a:r>
            <a:r>
              <a:rPr lang="el-GR" sz="2000" dirty="0">
                <a:solidFill>
                  <a:schemeClr val="tx2"/>
                </a:solidFill>
                <a:latin typeface="Calibri" panose="020F0502020204030204" pitchFamily="34" charset="0"/>
                <a:cs typeface="Calibri" panose="020F0502020204030204" pitchFamily="34" charset="0"/>
              </a:rPr>
              <a:t>, που συνδέονται με τους αντίστοιχους στόχους:</a:t>
            </a:r>
          </a:p>
        </p:txBody>
      </p:sp>
      <p:sp>
        <p:nvSpPr>
          <p:cNvPr id="5" name="TextBox 4">
            <a:extLst>
              <a:ext uri="{FF2B5EF4-FFF2-40B4-BE49-F238E27FC236}">
                <a16:creationId xmlns:a16="http://schemas.microsoft.com/office/drawing/2014/main" id="{E09F7AE1-83BE-4BFD-B510-3B1D913F2BE4}"/>
              </a:ext>
            </a:extLst>
          </p:cNvPr>
          <p:cNvSpPr txBox="1"/>
          <p:nvPr/>
        </p:nvSpPr>
        <p:spPr>
          <a:xfrm>
            <a:off x="442394" y="580793"/>
            <a:ext cx="9102199" cy="523220"/>
          </a:xfrm>
          <a:prstGeom prst="rect">
            <a:avLst/>
          </a:prstGeom>
          <a:noFill/>
        </p:spPr>
        <p:txBody>
          <a:bodyPr wrap="square">
            <a:spAutoFit/>
          </a:bodyPr>
          <a:lstStyle/>
          <a:p>
            <a:r>
              <a:rPr lang="el-GR" sz="2800" dirty="0">
                <a:solidFill>
                  <a:schemeClr val="accent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ΟΜΑΔΕΣ – ΣΤΟΧΟΙ ΤΗΣ ΣΤΡΑΤΗΓΙΚΗΣ ΕΠΙΚΟΙΝΩΝΙΑΣ</a:t>
            </a:r>
          </a:p>
        </p:txBody>
      </p:sp>
      <p:sp>
        <p:nvSpPr>
          <p:cNvPr id="7" name="TextBox 6">
            <a:extLst>
              <a:ext uri="{FF2B5EF4-FFF2-40B4-BE49-F238E27FC236}">
                <a16:creationId xmlns:a16="http://schemas.microsoft.com/office/drawing/2014/main" id="{D8B398C2-806D-4976-8A55-A8E1BD103AB3}"/>
              </a:ext>
            </a:extLst>
          </p:cNvPr>
          <p:cNvSpPr txBox="1"/>
          <p:nvPr/>
        </p:nvSpPr>
        <p:spPr>
          <a:xfrm>
            <a:off x="5834743" y="1065970"/>
            <a:ext cx="6357257" cy="5139869"/>
          </a:xfrm>
          <a:prstGeom prst="rect">
            <a:avLst/>
          </a:prstGeom>
          <a:noFill/>
        </p:spPr>
        <p:txBody>
          <a:bodyPr wrap="square">
            <a:spAutoFit/>
          </a:bodyPr>
          <a:lstStyle/>
          <a:p>
            <a:r>
              <a:rPr lang="el-GR" sz="2400" dirty="0">
                <a:solidFill>
                  <a:schemeClr val="accent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Α. Δικαιούχοι &amp; Β. Δυνητικοί δικαιούχοι </a:t>
            </a:r>
          </a:p>
          <a:p>
            <a:pPr marL="342900" indent="-342900">
              <a:buFont typeface="Wingdings" panose="05000000000000000000" pitchFamily="2" charset="2"/>
              <a:buChar char="q"/>
            </a:pPr>
            <a:r>
              <a:rPr lang="el-GR" sz="2000" dirty="0">
                <a:solidFill>
                  <a:schemeClr val="tx2"/>
                </a:solidFill>
                <a:latin typeface="Calibri" panose="020F0502020204030204" pitchFamily="34" charset="0"/>
                <a:cs typeface="Calibri" panose="020F0502020204030204" pitchFamily="34" charset="0"/>
              </a:rPr>
              <a:t> Δημόσιες Υπηρεσίες, ΟΤΑ και αναπτυξιακές εταιρίες, </a:t>
            </a:r>
          </a:p>
          <a:p>
            <a:pPr marL="342900" indent="-342900">
              <a:buFont typeface="Wingdings" panose="05000000000000000000" pitchFamily="2" charset="2"/>
              <a:buChar char="q"/>
            </a:pPr>
            <a:r>
              <a:rPr lang="el-GR" sz="2000" dirty="0">
                <a:solidFill>
                  <a:schemeClr val="tx2"/>
                </a:solidFill>
                <a:latin typeface="Calibri" panose="020F0502020204030204" pitchFamily="34" charset="0"/>
                <a:cs typeface="Calibri" panose="020F0502020204030204" pitchFamily="34" charset="0"/>
              </a:rPr>
              <a:t>ιδιωτικές επιχειρήσεις, ΜΚΟ, </a:t>
            </a:r>
          </a:p>
          <a:p>
            <a:pPr marL="342900" indent="-342900">
              <a:buFont typeface="Wingdings" panose="05000000000000000000" pitchFamily="2" charset="2"/>
              <a:buChar char="q"/>
            </a:pPr>
            <a:r>
              <a:rPr lang="el-GR" sz="2000" dirty="0">
                <a:solidFill>
                  <a:schemeClr val="tx2"/>
                </a:solidFill>
                <a:latin typeface="Calibri" panose="020F0502020204030204" pitchFamily="34" charset="0"/>
                <a:cs typeface="Calibri" panose="020F0502020204030204" pitchFamily="34" charset="0"/>
              </a:rPr>
              <a:t>Πανεπιστήμια, Ερευνητικοί Φορείς, </a:t>
            </a:r>
          </a:p>
          <a:p>
            <a:pPr marL="342900" indent="-342900">
              <a:buFont typeface="Wingdings" panose="05000000000000000000" pitchFamily="2" charset="2"/>
              <a:buChar char="q"/>
            </a:pPr>
            <a:r>
              <a:rPr lang="el-GR" sz="2000" dirty="0">
                <a:solidFill>
                  <a:schemeClr val="tx2"/>
                </a:solidFill>
                <a:latin typeface="Calibri" panose="020F0502020204030204" pitchFamily="34" charset="0"/>
                <a:cs typeface="Calibri" panose="020F0502020204030204" pitchFamily="34" charset="0"/>
              </a:rPr>
              <a:t>Επιμελητήρια και οικονομικοί και κοινωνικοί εταίροι. </a:t>
            </a:r>
          </a:p>
          <a:p>
            <a:r>
              <a:rPr lang="el-GR" sz="2400" dirty="0">
                <a:solidFill>
                  <a:schemeClr val="accent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Γ. Ευρύ Κοινό</a:t>
            </a:r>
          </a:p>
          <a:p>
            <a:pPr marL="342900" indent="-342900">
              <a:buFont typeface="Wingdings" panose="05000000000000000000" pitchFamily="2" charset="2"/>
              <a:buChar char="q"/>
            </a:pPr>
            <a:r>
              <a:rPr lang="el-GR" sz="2000" dirty="0">
                <a:solidFill>
                  <a:schemeClr val="tx2"/>
                </a:solidFill>
                <a:latin typeface="Calibri" panose="020F0502020204030204" pitchFamily="34" charset="0"/>
                <a:cs typeface="Calibri" panose="020F0502020204030204" pitchFamily="34" charset="0"/>
              </a:rPr>
              <a:t>σύνολο πολιτών σε εθνικό &amp; περιφερειακό επίπεδο </a:t>
            </a:r>
          </a:p>
          <a:p>
            <a:endParaRPr lang="el-GR" sz="2000" dirty="0">
              <a:solidFill>
                <a:schemeClr val="tx2"/>
              </a:solidFill>
              <a:latin typeface="Calibri" panose="020F0502020204030204" pitchFamily="34" charset="0"/>
              <a:cs typeface="Calibri" panose="020F0502020204030204" pitchFamily="34" charset="0"/>
            </a:endParaRPr>
          </a:p>
          <a:p>
            <a:r>
              <a:rPr lang="el-GR" sz="2000" dirty="0">
                <a:solidFill>
                  <a:schemeClr val="tx2"/>
                </a:solidFill>
                <a:latin typeface="Calibri" panose="020F0502020204030204" pitchFamily="34" charset="0"/>
                <a:cs typeface="Calibri" panose="020F0502020204030204" pitchFamily="34" charset="0"/>
              </a:rPr>
              <a:t>Επιπλέον, η </a:t>
            </a:r>
            <a:r>
              <a:rPr lang="el-GR" sz="2000" dirty="0">
                <a:solidFill>
                  <a:schemeClr val="accent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Στρατηγική απευθύνεται σε Εθνικά η Ευρωπαϊκά δίκτυα </a:t>
            </a:r>
            <a:r>
              <a:rPr lang="el-GR" sz="2000" dirty="0">
                <a:solidFill>
                  <a:schemeClr val="tx2"/>
                </a:solidFill>
                <a:latin typeface="Calibri" panose="020F0502020204030204" pitchFamily="34" charset="0"/>
                <a:cs typeface="Calibri" panose="020F0502020204030204" pitchFamily="34" charset="0"/>
              </a:rPr>
              <a:t>τα οποία μπορούν να λειτουργούν ως πολλαπλασιαστές στη διάδοση της πληροφορίας σχετικά με το πρόγραμμα. Παραδείγματα: </a:t>
            </a:r>
          </a:p>
          <a:p>
            <a:pPr marL="342900" indent="-342900">
              <a:buFont typeface="Wingdings" panose="05000000000000000000" pitchFamily="2" charset="2"/>
              <a:buChar char="v"/>
            </a:pPr>
            <a:r>
              <a:rPr lang="en-US" sz="2000" dirty="0">
                <a:solidFill>
                  <a:schemeClr val="tx2"/>
                </a:solidFill>
                <a:latin typeface="Calibri" panose="020F0502020204030204" pitchFamily="34" charset="0"/>
                <a:cs typeface="Calibri" panose="020F0502020204030204" pitchFamily="34" charset="0"/>
              </a:rPr>
              <a:t>Europe</a:t>
            </a:r>
            <a:r>
              <a:rPr lang="el-GR" sz="2000" dirty="0">
                <a:solidFill>
                  <a:schemeClr val="tx2"/>
                </a:solidFill>
                <a:latin typeface="Calibri" panose="020F0502020204030204" pitchFamily="34" charset="0"/>
                <a:cs typeface="Calibri" panose="020F0502020204030204" pitchFamily="34" charset="0"/>
              </a:rPr>
              <a:t> </a:t>
            </a:r>
            <a:r>
              <a:rPr lang="en-US" sz="2000" dirty="0">
                <a:solidFill>
                  <a:schemeClr val="tx2"/>
                </a:solidFill>
                <a:latin typeface="Calibri" panose="020F0502020204030204" pitchFamily="34" charset="0"/>
                <a:cs typeface="Calibri" panose="020F0502020204030204" pitchFamily="34" charset="0"/>
              </a:rPr>
              <a:t>Direct</a:t>
            </a:r>
            <a:endParaRPr lang="el-GR" sz="2000" dirty="0">
              <a:solidFill>
                <a:schemeClr val="tx2"/>
              </a:solidFill>
              <a:latin typeface="Calibri" panose="020F0502020204030204" pitchFamily="34" charset="0"/>
              <a:cs typeface="Calibri" panose="020F0502020204030204" pitchFamily="34" charset="0"/>
            </a:endParaRPr>
          </a:p>
          <a:p>
            <a:pPr marL="342900" indent="-342900">
              <a:buFont typeface="Wingdings" panose="05000000000000000000" pitchFamily="2" charset="2"/>
              <a:buChar char="v"/>
            </a:pPr>
            <a:r>
              <a:rPr lang="en-US" sz="2000" dirty="0">
                <a:solidFill>
                  <a:schemeClr val="tx2"/>
                </a:solidFill>
                <a:latin typeface="Calibri" panose="020F0502020204030204" pitchFamily="34" charset="0"/>
                <a:cs typeface="Calibri" panose="020F0502020204030204" pitchFamily="34" charset="0"/>
              </a:rPr>
              <a:t>Europe</a:t>
            </a:r>
            <a:r>
              <a:rPr lang="el-GR" sz="2000" dirty="0">
                <a:solidFill>
                  <a:schemeClr val="tx2"/>
                </a:solidFill>
                <a:latin typeface="Calibri" panose="020F0502020204030204" pitchFamily="34" charset="0"/>
                <a:cs typeface="Calibri" panose="020F0502020204030204" pitchFamily="34" charset="0"/>
              </a:rPr>
              <a:t> </a:t>
            </a:r>
            <a:r>
              <a:rPr lang="en-US" sz="2000" dirty="0">
                <a:solidFill>
                  <a:schemeClr val="tx2"/>
                </a:solidFill>
                <a:latin typeface="Calibri" panose="020F0502020204030204" pitchFamily="34" charset="0"/>
                <a:cs typeface="Calibri" panose="020F0502020204030204" pitchFamily="34" charset="0"/>
              </a:rPr>
              <a:t>Enterprise</a:t>
            </a:r>
            <a:r>
              <a:rPr lang="el-GR" sz="2000" dirty="0">
                <a:solidFill>
                  <a:schemeClr val="tx2"/>
                </a:solidFill>
                <a:latin typeface="Calibri" panose="020F0502020204030204" pitchFamily="34" charset="0"/>
                <a:cs typeface="Calibri" panose="020F0502020204030204" pitchFamily="34" charset="0"/>
              </a:rPr>
              <a:t> </a:t>
            </a:r>
            <a:r>
              <a:rPr lang="en-US" sz="2000" dirty="0">
                <a:solidFill>
                  <a:schemeClr val="tx2"/>
                </a:solidFill>
                <a:latin typeface="Calibri" panose="020F0502020204030204" pitchFamily="34" charset="0"/>
                <a:cs typeface="Calibri" panose="020F0502020204030204" pitchFamily="34" charset="0"/>
              </a:rPr>
              <a:t>Network</a:t>
            </a:r>
            <a:endParaRPr lang="el-GR" sz="2000" dirty="0">
              <a:solidFill>
                <a:schemeClr val="tx2"/>
              </a:solidFill>
              <a:latin typeface="Calibri" panose="020F0502020204030204" pitchFamily="34" charset="0"/>
              <a:cs typeface="Calibri" panose="020F0502020204030204" pitchFamily="34" charset="0"/>
            </a:endParaRPr>
          </a:p>
          <a:p>
            <a:pPr marL="342900" indent="-342900">
              <a:buFont typeface="Wingdings" panose="05000000000000000000" pitchFamily="2" charset="2"/>
              <a:buChar char="v"/>
            </a:pPr>
            <a:r>
              <a:rPr lang="el-GR" sz="2000" dirty="0">
                <a:solidFill>
                  <a:schemeClr val="tx2"/>
                </a:solidFill>
                <a:latin typeface="Calibri" panose="020F0502020204030204" pitchFamily="34" charset="0"/>
                <a:cs typeface="Calibri" panose="020F0502020204030204" pitchFamily="34" charset="0"/>
              </a:rPr>
              <a:t>Γεωγραφική διάσταση Πολιτικής Συνοχής (π.χ. ESPON) </a:t>
            </a:r>
          </a:p>
          <a:p>
            <a:pPr marL="342900" indent="-342900">
              <a:buFont typeface="Wingdings" panose="05000000000000000000" pitchFamily="2" charset="2"/>
              <a:buChar char="v"/>
            </a:pPr>
            <a:r>
              <a:rPr lang="el-GR" sz="2000" dirty="0">
                <a:solidFill>
                  <a:schemeClr val="tx2"/>
                </a:solidFill>
                <a:latin typeface="Calibri" panose="020F0502020204030204" pitchFamily="34" charset="0"/>
                <a:cs typeface="Calibri" panose="020F0502020204030204" pitchFamily="34" charset="0"/>
              </a:rPr>
              <a:t>Θέματα χωρικών παρεμβάσεων (π.χ., URBACT, </a:t>
            </a:r>
            <a:r>
              <a:rPr lang="el-GR" sz="2000" dirty="0" err="1">
                <a:solidFill>
                  <a:schemeClr val="tx2"/>
                </a:solidFill>
                <a:latin typeface="Calibri" panose="020F0502020204030204" pitchFamily="34" charset="0"/>
                <a:cs typeface="Calibri" panose="020F0502020204030204" pitchFamily="34" charset="0"/>
              </a:rPr>
              <a:t>κλπ</a:t>
            </a:r>
            <a:r>
              <a:rPr lang="el-GR" sz="2000" dirty="0">
                <a:solidFill>
                  <a:schemeClr val="tx2"/>
                </a:solidFill>
                <a:latin typeface="Calibri" panose="020F0502020204030204" pitchFamily="34" charset="0"/>
                <a:cs typeface="Calibri" panose="020F0502020204030204" pitchFamily="34" charset="0"/>
              </a:rPr>
              <a:t>).</a:t>
            </a:r>
          </a:p>
        </p:txBody>
      </p:sp>
      <p:graphicFrame>
        <p:nvGraphicFramePr>
          <p:cNvPr id="2" name="Diagram 1">
            <a:extLst>
              <a:ext uri="{FF2B5EF4-FFF2-40B4-BE49-F238E27FC236}">
                <a16:creationId xmlns:a16="http://schemas.microsoft.com/office/drawing/2014/main" id="{B016D221-47DF-40C1-A9E0-8A7BEFC8BCDB}"/>
              </a:ext>
            </a:extLst>
          </p:cNvPr>
          <p:cNvGraphicFramePr/>
          <p:nvPr>
            <p:extLst>
              <p:ext uri="{D42A27DB-BD31-4B8C-83A1-F6EECF244321}">
                <p14:modId xmlns:p14="http://schemas.microsoft.com/office/powerpoint/2010/main" val="3689632127"/>
              </p:ext>
            </p:extLst>
          </p:nvPr>
        </p:nvGraphicFramePr>
        <p:xfrm>
          <a:off x="-215973" y="2111035"/>
          <a:ext cx="6113417" cy="39764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peech Bubble: Oval 2">
            <a:extLst>
              <a:ext uri="{FF2B5EF4-FFF2-40B4-BE49-F238E27FC236}">
                <a16:creationId xmlns:a16="http://schemas.microsoft.com/office/drawing/2014/main" id="{00B3877F-8105-4317-BC0D-8075A2C8CC78}"/>
              </a:ext>
            </a:extLst>
          </p:cNvPr>
          <p:cNvSpPr/>
          <p:nvPr/>
        </p:nvSpPr>
        <p:spPr>
          <a:xfrm>
            <a:off x="3173402" y="2391648"/>
            <a:ext cx="2072206" cy="707886"/>
          </a:xfrm>
          <a:prstGeom prst="wedgeEllipseCallout">
            <a:avLst>
              <a:gd name="adj1" fmla="val -87045"/>
              <a:gd name="adj2" fmla="val 80921"/>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l-GR" dirty="0">
                <a:latin typeface="Calibri" panose="020F0502020204030204" pitchFamily="34" charset="0"/>
                <a:cs typeface="Calibri" panose="020F0502020204030204" pitchFamily="34" charset="0"/>
              </a:rPr>
              <a:t>1</a:t>
            </a:r>
            <a:r>
              <a:rPr lang="el-GR" baseline="30000" dirty="0">
                <a:latin typeface="Calibri" panose="020F0502020204030204" pitchFamily="34" charset="0"/>
                <a:cs typeface="Calibri" panose="020F0502020204030204" pitchFamily="34" charset="0"/>
              </a:rPr>
              <a:t>ο</a:t>
            </a:r>
            <a:r>
              <a:rPr lang="el-GR" dirty="0">
                <a:latin typeface="Calibri" panose="020F0502020204030204" pitchFamily="34" charset="0"/>
                <a:cs typeface="Calibri" panose="020F0502020204030204" pitchFamily="34" charset="0"/>
              </a:rPr>
              <a:t> ,2</a:t>
            </a:r>
            <a:r>
              <a:rPr lang="el-GR" baseline="30000" dirty="0">
                <a:latin typeface="Calibri" panose="020F0502020204030204" pitchFamily="34" charset="0"/>
                <a:cs typeface="Calibri" panose="020F0502020204030204" pitchFamily="34" charset="0"/>
              </a:rPr>
              <a:t>ο</a:t>
            </a:r>
            <a:r>
              <a:rPr lang="el-GR" dirty="0">
                <a:latin typeface="Calibri" panose="020F0502020204030204" pitchFamily="34" charset="0"/>
                <a:cs typeface="Calibri" panose="020F0502020204030204" pitchFamily="34" charset="0"/>
              </a:rPr>
              <a:t> &amp; 3</a:t>
            </a:r>
            <a:r>
              <a:rPr lang="el-GR" baseline="30000" dirty="0">
                <a:latin typeface="Calibri" panose="020F0502020204030204" pitchFamily="34" charset="0"/>
                <a:cs typeface="Calibri" panose="020F0502020204030204" pitchFamily="34" charset="0"/>
              </a:rPr>
              <a:t>ο</a:t>
            </a:r>
            <a:r>
              <a:rPr lang="el-GR" dirty="0">
                <a:latin typeface="Calibri" panose="020F0502020204030204" pitchFamily="34" charset="0"/>
                <a:cs typeface="Calibri" panose="020F0502020204030204" pitchFamily="34" charset="0"/>
              </a:rPr>
              <a:t> Ειδικό Στόχο</a:t>
            </a:r>
          </a:p>
        </p:txBody>
      </p:sp>
      <p:sp>
        <p:nvSpPr>
          <p:cNvPr id="8" name="Speech Bubble: Oval 7">
            <a:extLst>
              <a:ext uri="{FF2B5EF4-FFF2-40B4-BE49-F238E27FC236}">
                <a16:creationId xmlns:a16="http://schemas.microsoft.com/office/drawing/2014/main" id="{9131DC44-B006-4208-8A6C-4DB9566FE6E5}"/>
              </a:ext>
            </a:extLst>
          </p:cNvPr>
          <p:cNvSpPr/>
          <p:nvPr/>
        </p:nvSpPr>
        <p:spPr>
          <a:xfrm>
            <a:off x="3173402" y="2391648"/>
            <a:ext cx="2072206" cy="707886"/>
          </a:xfrm>
          <a:prstGeom prst="wedgeEllipseCallout">
            <a:avLst>
              <a:gd name="adj1" fmla="val -38295"/>
              <a:gd name="adj2" fmla="val 96914"/>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l-GR" dirty="0">
                <a:latin typeface="Calibri" panose="020F0502020204030204" pitchFamily="34" charset="0"/>
                <a:cs typeface="Calibri" panose="020F0502020204030204" pitchFamily="34" charset="0"/>
              </a:rPr>
              <a:t>1</a:t>
            </a:r>
            <a:r>
              <a:rPr lang="el-GR" baseline="30000" dirty="0">
                <a:latin typeface="Calibri" panose="020F0502020204030204" pitchFamily="34" charset="0"/>
                <a:cs typeface="Calibri" panose="020F0502020204030204" pitchFamily="34" charset="0"/>
              </a:rPr>
              <a:t>ο</a:t>
            </a:r>
            <a:r>
              <a:rPr lang="el-GR" dirty="0">
                <a:latin typeface="Calibri" panose="020F0502020204030204" pitchFamily="34" charset="0"/>
                <a:cs typeface="Calibri" panose="020F0502020204030204" pitchFamily="34" charset="0"/>
              </a:rPr>
              <a:t> ,2</a:t>
            </a:r>
            <a:r>
              <a:rPr lang="el-GR" baseline="30000" dirty="0">
                <a:latin typeface="Calibri" panose="020F0502020204030204" pitchFamily="34" charset="0"/>
                <a:cs typeface="Calibri" panose="020F0502020204030204" pitchFamily="34" charset="0"/>
              </a:rPr>
              <a:t>ο</a:t>
            </a:r>
            <a:r>
              <a:rPr lang="el-GR" dirty="0">
                <a:latin typeface="Calibri" panose="020F0502020204030204" pitchFamily="34" charset="0"/>
                <a:cs typeface="Calibri" panose="020F0502020204030204" pitchFamily="34" charset="0"/>
              </a:rPr>
              <a:t> &amp; 3</a:t>
            </a:r>
            <a:r>
              <a:rPr lang="el-GR" baseline="30000" dirty="0">
                <a:latin typeface="Calibri" panose="020F0502020204030204" pitchFamily="34" charset="0"/>
                <a:cs typeface="Calibri" panose="020F0502020204030204" pitchFamily="34" charset="0"/>
              </a:rPr>
              <a:t>ο</a:t>
            </a:r>
            <a:r>
              <a:rPr lang="el-GR" dirty="0">
                <a:latin typeface="Calibri" panose="020F0502020204030204" pitchFamily="34" charset="0"/>
                <a:cs typeface="Calibri" panose="020F0502020204030204" pitchFamily="34" charset="0"/>
              </a:rPr>
              <a:t> Ειδικό Στόχο</a:t>
            </a:r>
          </a:p>
        </p:txBody>
      </p:sp>
      <p:sp>
        <p:nvSpPr>
          <p:cNvPr id="9" name="Speech Bubble: Oval 8">
            <a:extLst>
              <a:ext uri="{FF2B5EF4-FFF2-40B4-BE49-F238E27FC236}">
                <a16:creationId xmlns:a16="http://schemas.microsoft.com/office/drawing/2014/main" id="{A4226CB4-D968-497B-ABC1-E9FD9A3E7BC9}"/>
              </a:ext>
            </a:extLst>
          </p:cNvPr>
          <p:cNvSpPr/>
          <p:nvPr/>
        </p:nvSpPr>
        <p:spPr>
          <a:xfrm>
            <a:off x="503354" y="5497953"/>
            <a:ext cx="2072206" cy="707886"/>
          </a:xfrm>
          <a:prstGeom prst="wedgeEllipseCallout">
            <a:avLst>
              <a:gd name="adj1" fmla="val 51219"/>
              <a:gd name="adj2" fmla="val -58094"/>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l-GR" dirty="0">
                <a:latin typeface="Calibri" panose="020F0502020204030204" pitchFamily="34" charset="0"/>
                <a:cs typeface="Calibri" panose="020F0502020204030204" pitchFamily="34" charset="0"/>
              </a:rPr>
              <a:t>4</a:t>
            </a:r>
            <a:r>
              <a:rPr lang="el-GR" baseline="30000" dirty="0">
                <a:latin typeface="Calibri" panose="020F0502020204030204" pitchFamily="34" charset="0"/>
                <a:cs typeface="Calibri" panose="020F0502020204030204" pitchFamily="34" charset="0"/>
              </a:rPr>
              <a:t>ο</a:t>
            </a:r>
            <a:r>
              <a:rPr lang="el-GR" dirty="0">
                <a:latin typeface="Calibri" panose="020F0502020204030204" pitchFamily="34" charset="0"/>
                <a:cs typeface="Calibri" panose="020F0502020204030204" pitchFamily="34" charset="0"/>
              </a:rPr>
              <a:t> &amp; 5</a:t>
            </a:r>
            <a:r>
              <a:rPr lang="el-GR" baseline="30000" dirty="0">
                <a:latin typeface="Calibri" panose="020F0502020204030204" pitchFamily="34" charset="0"/>
                <a:cs typeface="Calibri" panose="020F0502020204030204" pitchFamily="34" charset="0"/>
              </a:rPr>
              <a:t>ο</a:t>
            </a:r>
            <a:r>
              <a:rPr lang="el-GR" dirty="0">
                <a:latin typeface="Calibri" panose="020F0502020204030204" pitchFamily="34" charset="0"/>
                <a:cs typeface="Calibri" panose="020F0502020204030204" pitchFamily="34" charset="0"/>
              </a:rPr>
              <a:t> </a:t>
            </a:r>
          </a:p>
          <a:p>
            <a:pPr algn="ctr"/>
            <a:r>
              <a:rPr lang="el-GR" dirty="0">
                <a:latin typeface="Calibri" panose="020F0502020204030204" pitchFamily="34" charset="0"/>
                <a:cs typeface="Calibri" panose="020F0502020204030204" pitchFamily="34" charset="0"/>
              </a:rPr>
              <a:t>Ειδικό Στόχο</a:t>
            </a:r>
          </a:p>
        </p:txBody>
      </p:sp>
      <p:pic>
        <p:nvPicPr>
          <p:cNvPr id="11" name="Εικόνα 10"/>
          <p:cNvPicPr/>
          <p:nvPr/>
        </p:nvPicPr>
        <p:blipFill>
          <a:blip r:embed="rId7">
            <a:extLst>
              <a:ext uri="{28A0092B-C50C-407E-A947-70E740481C1C}">
                <a14:useLocalDpi xmlns:a14="http://schemas.microsoft.com/office/drawing/2010/main" val="0"/>
              </a:ext>
            </a:extLst>
          </a:blip>
          <a:srcRect/>
          <a:stretch>
            <a:fillRect/>
          </a:stretch>
        </p:blipFill>
        <p:spPr bwMode="auto">
          <a:xfrm>
            <a:off x="581192" y="6398514"/>
            <a:ext cx="2066925" cy="390525"/>
          </a:xfrm>
          <a:prstGeom prst="rect">
            <a:avLst/>
          </a:prstGeom>
          <a:noFill/>
        </p:spPr>
      </p:pic>
    </p:spTree>
    <p:extLst>
      <p:ext uri="{BB962C8B-B14F-4D97-AF65-F5344CB8AC3E}">
        <p14:creationId xmlns:p14="http://schemas.microsoft.com/office/powerpoint/2010/main" val="32280345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B324AE4-7F15-4995-BF8D-31187074C116}"/>
              </a:ext>
            </a:extLst>
          </p:cNvPr>
          <p:cNvSpPr txBox="1"/>
          <p:nvPr/>
        </p:nvSpPr>
        <p:spPr>
          <a:xfrm>
            <a:off x="601762" y="644544"/>
            <a:ext cx="10693256" cy="769441"/>
          </a:xfrm>
          <a:prstGeom prst="rect">
            <a:avLst/>
          </a:prstGeom>
          <a:noFill/>
        </p:spPr>
        <p:txBody>
          <a:bodyPr wrap="square">
            <a:spAutoFit/>
          </a:bodyPr>
          <a:lstStyle/>
          <a:p>
            <a:r>
              <a:rPr lang="el-GR" sz="2000" dirty="0">
                <a:solidFill>
                  <a:schemeClr val="tx2"/>
                </a:solidFill>
                <a:latin typeface="Calibri" panose="020F0502020204030204" pitchFamily="34" charset="0"/>
                <a:cs typeface="Calibri" panose="020F0502020204030204" pitchFamily="34" charset="0"/>
              </a:rPr>
              <a:t>Η εφαρμογή της στρατηγικής βασίζεται </a:t>
            </a:r>
            <a:r>
              <a:rPr lang="el-GR" sz="2400" dirty="0">
                <a:solidFill>
                  <a:schemeClr val="accent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στη χρήση πολλαπλών μέσων επικοινωνίας</a:t>
            </a:r>
            <a:r>
              <a:rPr lang="el-GR" sz="2000" dirty="0">
                <a:solidFill>
                  <a:schemeClr val="tx2"/>
                </a:solidFill>
                <a:latin typeface="Calibri" panose="020F0502020204030204" pitchFamily="34" charset="0"/>
                <a:cs typeface="Calibri" panose="020F0502020204030204" pitchFamily="34" charset="0"/>
              </a:rPr>
              <a:t>, επιδιώκοντας την μεγιστοποίηση του βαθμού επίτευξης των στόχων της. </a:t>
            </a:r>
          </a:p>
        </p:txBody>
      </p:sp>
      <p:graphicFrame>
        <p:nvGraphicFramePr>
          <p:cNvPr id="6" name="Diagram 5">
            <a:extLst>
              <a:ext uri="{FF2B5EF4-FFF2-40B4-BE49-F238E27FC236}">
                <a16:creationId xmlns:a16="http://schemas.microsoft.com/office/drawing/2014/main" id="{0967B0EB-AC77-4D6D-8311-752FFA382A1D}"/>
              </a:ext>
            </a:extLst>
          </p:cNvPr>
          <p:cNvGraphicFramePr/>
          <p:nvPr>
            <p:extLst>
              <p:ext uri="{D42A27DB-BD31-4B8C-83A1-F6EECF244321}">
                <p14:modId xmlns:p14="http://schemas.microsoft.com/office/powerpoint/2010/main" val="3132072641"/>
              </p:ext>
            </p:extLst>
          </p:nvPr>
        </p:nvGraphicFramePr>
        <p:xfrm>
          <a:off x="775932" y="1710241"/>
          <a:ext cx="10519086" cy="34375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Rectangle: Rounded Corners 10">
            <a:extLst>
              <a:ext uri="{FF2B5EF4-FFF2-40B4-BE49-F238E27FC236}">
                <a16:creationId xmlns:a16="http://schemas.microsoft.com/office/drawing/2014/main" id="{8846D028-6B7C-4382-946B-930789CFA6C1}"/>
              </a:ext>
            </a:extLst>
          </p:cNvPr>
          <p:cNvSpPr/>
          <p:nvPr/>
        </p:nvSpPr>
        <p:spPr>
          <a:xfrm>
            <a:off x="749372" y="5322094"/>
            <a:ext cx="10693256" cy="769442"/>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l-GR"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Οριζόντια δημοσιότητα - Πληροφόρηση μέσω έντυπου υλικού  - </a:t>
            </a:r>
            <a:r>
              <a:rPr lang="el-GR" dirty="0" smtClean="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Καταχώριση </a:t>
            </a:r>
            <a:r>
              <a:rPr lang="el-GR"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διαφημίσεων σε έντυπη και ηλεκτρονική μορφή - Οπτικοακουστικές παραγωγές - Χρήση Προωθητικών Αντικειμένων</a:t>
            </a:r>
          </a:p>
        </p:txBody>
      </p:sp>
      <p:pic>
        <p:nvPicPr>
          <p:cNvPr id="7" name="Εικόνα 6"/>
          <p:cNvPicPr/>
          <p:nvPr/>
        </p:nvPicPr>
        <p:blipFill>
          <a:blip r:embed="rId7">
            <a:extLst>
              <a:ext uri="{28A0092B-C50C-407E-A947-70E740481C1C}">
                <a14:useLocalDpi xmlns:a14="http://schemas.microsoft.com/office/drawing/2010/main" val="0"/>
              </a:ext>
            </a:extLst>
          </a:blip>
          <a:srcRect/>
          <a:stretch>
            <a:fillRect/>
          </a:stretch>
        </p:blipFill>
        <p:spPr bwMode="auto">
          <a:xfrm>
            <a:off x="581192" y="6411213"/>
            <a:ext cx="2066925" cy="390525"/>
          </a:xfrm>
          <a:prstGeom prst="rect">
            <a:avLst/>
          </a:prstGeom>
          <a:noFill/>
        </p:spPr>
      </p:pic>
    </p:spTree>
    <p:extLst>
      <p:ext uri="{BB962C8B-B14F-4D97-AF65-F5344CB8AC3E}">
        <p14:creationId xmlns:p14="http://schemas.microsoft.com/office/powerpoint/2010/main" val="31134776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B324AE4-7F15-4995-BF8D-31187074C116}"/>
              </a:ext>
            </a:extLst>
          </p:cNvPr>
          <p:cNvSpPr txBox="1"/>
          <p:nvPr/>
        </p:nvSpPr>
        <p:spPr>
          <a:xfrm>
            <a:off x="814252" y="1605582"/>
            <a:ext cx="10332720" cy="3785652"/>
          </a:xfrm>
          <a:prstGeom prst="rect">
            <a:avLst/>
          </a:prstGeom>
          <a:noFill/>
        </p:spPr>
        <p:txBody>
          <a:bodyPr wrap="square">
            <a:spAutoFit/>
          </a:bodyPr>
          <a:lstStyle/>
          <a:p>
            <a:pPr marL="342900" indent="-342900">
              <a:spcBef>
                <a:spcPts val="600"/>
              </a:spcBef>
              <a:spcAft>
                <a:spcPts val="600"/>
              </a:spcAft>
              <a:buFont typeface="Wingdings" panose="05000000000000000000" pitchFamily="2" charset="2"/>
              <a:buChar char="q"/>
            </a:pPr>
            <a:r>
              <a:rPr lang="el-GR" sz="2000" dirty="0">
                <a:solidFill>
                  <a:schemeClr val="tx2"/>
                </a:solidFill>
                <a:latin typeface="Calibri" panose="020F0502020204030204" pitchFamily="34" charset="0"/>
                <a:cs typeface="Calibri" panose="020F0502020204030204" pitchFamily="34" charset="0"/>
              </a:rPr>
              <a:t>Ο </a:t>
            </a:r>
            <a:r>
              <a:rPr lang="el-GR" sz="2000" dirty="0">
                <a:solidFill>
                  <a:schemeClr val="accent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ενδεικτικός προϋπολογισμός </a:t>
            </a:r>
            <a:r>
              <a:rPr lang="el-GR" sz="2000" dirty="0">
                <a:solidFill>
                  <a:schemeClr val="tx2"/>
                </a:solidFill>
                <a:latin typeface="Calibri" panose="020F0502020204030204" pitchFamily="34" charset="0"/>
                <a:cs typeface="Calibri" panose="020F0502020204030204" pitchFamily="34" charset="0"/>
              </a:rPr>
              <a:t>της Στρατηγικής ανέρχεται σε </a:t>
            </a:r>
            <a:r>
              <a:rPr lang="el-GR" sz="2000" dirty="0" smtClean="0">
                <a:solidFill>
                  <a:schemeClr val="tx2"/>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1.210.000</a:t>
            </a:r>
            <a:r>
              <a:rPr lang="en-US" sz="2000" dirty="0" smtClean="0">
                <a:solidFill>
                  <a:schemeClr val="tx2"/>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,00</a:t>
            </a:r>
            <a:r>
              <a:rPr lang="el-GR" sz="2000" dirty="0" smtClean="0">
                <a:solidFill>
                  <a:schemeClr val="tx2"/>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lang="el-GR" sz="2000" dirty="0">
                <a:solidFill>
                  <a:schemeClr val="tx2"/>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(Δημόσια Δαπάνη)</a:t>
            </a:r>
            <a:r>
              <a:rPr lang="el-GR" sz="2000" dirty="0">
                <a:solidFill>
                  <a:schemeClr val="tx2"/>
                </a:solidFill>
                <a:latin typeface="Calibri" panose="020F0502020204030204" pitchFamily="34" charset="0"/>
                <a:cs typeface="Calibri" panose="020F0502020204030204" pitchFamily="34" charset="0"/>
              </a:rPr>
              <a:t> και χρηματοδοτείται από τους πόρους της Τεχνικής Βοήθειας του Προγράμματος (ΕΤΠΑ, EKT).</a:t>
            </a:r>
          </a:p>
          <a:p>
            <a:pPr marL="342900" indent="-342900">
              <a:spcBef>
                <a:spcPts val="600"/>
              </a:spcBef>
              <a:spcAft>
                <a:spcPts val="600"/>
              </a:spcAft>
              <a:buFont typeface="Wingdings" panose="05000000000000000000" pitchFamily="2" charset="2"/>
              <a:buChar char="q"/>
            </a:pPr>
            <a:r>
              <a:rPr lang="el-GR" sz="2000" dirty="0">
                <a:solidFill>
                  <a:schemeClr val="tx2"/>
                </a:solidFill>
                <a:latin typeface="Calibri" panose="020F0502020204030204" pitchFamily="34" charset="0"/>
                <a:cs typeface="Calibri" panose="020F0502020204030204" pitchFamily="34" charset="0"/>
              </a:rPr>
              <a:t>Μέσω του </a:t>
            </a:r>
            <a:r>
              <a:rPr lang="el-GR" sz="2000" dirty="0">
                <a:solidFill>
                  <a:schemeClr val="accent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Υπεύθυνου Επικοινωνίας </a:t>
            </a:r>
            <a:r>
              <a:rPr lang="el-GR" sz="2000" dirty="0">
                <a:solidFill>
                  <a:schemeClr val="tx2"/>
                </a:solidFill>
                <a:latin typeface="Calibri" panose="020F0502020204030204" pitchFamily="34" charset="0"/>
                <a:cs typeface="Calibri" panose="020F0502020204030204" pitchFamily="34" charset="0"/>
              </a:rPr>
              <a:t>επιτυγχάνεται ο συντονισμός της υλοποίησης της Στρατηγικής. Υπεύθυνος Επικοινωνίας του Προγράμματος ορίζεται </a:t>
            </a:r>
            <a:r>
              <a:rPr lang="el-GR" sz="2000" dirty="0" smtClean="0">
                <a:solidFill>
                  <a:schemeClr val="tx2"/>
                </a:solidFill>
                <a:latin typeface="Calibri" panose="020F0502020204030204" pitchFamily="34" charset="0"/>
                <a:cs typeface="Calibri" panose="020F0502020204030204" pitchFamily="34" charset="0"/>
              </a:rPr>
              <a:t>ο Προϊστάμενος της Μονάδας Α’ </a:t>
            </a:r>
            <a:r>
              <a:rPr lang="el-GR" sz="2000" dirty="0">
                <a:solidFill>
                  <a:schemeClr val="tx2"/>
                </a:solidFill>
                <a:latin typeface="Calibri" panose="020F0502020204030204" pitchFamily="34" charset="0"/>
                <a:cs typeface="Calibri" panose="020F0502020204030204" pitchFamily="34" charset="0"/>
              </a:rPr>
              <a:t>Προγραμματισμού και Αξιολόγησης της ΕΥΔ </a:t>
            </a:r>
            <a:r>
              <a:rPr lang="el-GR" sz="2000" dirty="0" smtClean="0">
                <a:solidFill>
                  <a:schemeClr val="tx2"/>
                </a:solidFill>
                <a:latin typeface="Calibri" panose="020F0502020204030204" pitchFamily="34" charset="0"/>
                <a:cs typeface="Calibri" panose="020F0502020204030204" pitchFamily="34" charset="0"/>
              </a:rPr>
              <a:t>Προγράμματος Στερεάς </a:t>
            </a:r>
            <a:r>
              <a:rPr lang="el-GR" sz="2000" dirty="0">
                <a:solidFill>
                  <a:schemeClr val="tx2"/>
                </a:solidFill>
                <a:latin typeface="Calibri" panose="020F0502020204030204" pitchFamily="34" charset="0"/>
                <a:cs typeface="Calibri" panose="020F0502020204030204" pitchFamily="34" charset="0"/>
              </a:rPr>
              <a:t>Ελλάδας</a:t>
            </a:r>
          </a:p>
          <a:p>
            <a:pPr marL="342900" indent="-342900">
              <a:spcBef>
                <a:spcPts val="600"/>
              </a:spcBef>
              <a:spcAft>
                <a:spcPts val="600"/>
              </a:spcAft>
              <a:buFont typeface="Wingdings" panose="05000000000000000000" pitchFamily="2" charset="2"/>
              <a:buChar char="q"/>
            </a:pPr>
            <a:r>
              <a:rPr lang="el-GR" sz="2000" dirty="0">
                <a:solidFill>
                  <a:schemeClr val="tx2"/>
                </a:solidFill>
                <a:latin typeface="Calibri" panose="020F0502020204030204" pitchFamily="34" charset="0"/>
                <a:cs typeface="Calibri" panose="020F0502020204030204" pitchFamily="34" charset="0"/>
              </a:rPr>
              <a:t>Στόχοι της </a:t>
            </a:r>
            <a:r>
              <a:rPr lang="el-GR" sz="2000" dirty="0">
                <a:solidFill>
                  <a:schemeClr val="accent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αξιολόγησης της Στρατηγικής Επικοινωνίας </a:t>
            </a:r>
            <a:r>
              <a:rPr lang="el-GR" sz="2000" dirty="0">
                <a:solidFill>
                  <a:schemeClr val="tx2"/>
                </a:solidFill>
                <a:latin typeface="Calibri" panose="020F0502020204030204" pitchFamily="34" charset="0"/>
                <a:cs typeface="Calibri" panose="020F0502020204030204" pitchFamily="34" charset="0"/>
              </a:rPr>
              <a:t>είναι η υποστήριξη της παρακολούθησής της, με την αξιολόγηση της </a:t>
            </a:r>
            <a:r>
              <a:rPr lang="el-GR" sz="2000" dirty="0" err="1" smtClean="0">
                <a:solidFill>
                  <a:schemeClr val="tx2"/>
                </a:solidFill>
                <a:latin typeface="Calibri" panose="020F0502020204030204" pitchFamily="34" charset="0"/>
                <a:cs typeface="Calibri" panose="020F0502020204030204" pitchFamily="34" charset="0"/>
              </a:rPr>
              <a:t>καταλληλότητάς</a:t>
            </a:r>
            <a:r>
              <a:rPr lang="el-GR" sz="2000" dirty="0" smtClean="0">
                <a:solidFill>
                  <a:schemeClr val="tx2"/>
                </a:solidFill>
                <a:latin typeface="Calibri" panose="020F0502020204030204" pitchFamily="34" charset="0"/>
                <a:cs typeface="Calibri" panose="020F0502020204030204" pitchFamily="34" charset="0"/>
              </a:rPr>
              <a:t> </a:t>
            </a:r>
            <a:r>
              <a:rPr lang="el-GR" sz="2000" dirty="0">
                <a:solidFill>
                  <a:schemeClr val="tx2"/>
                </a:solidFill>
                <a:latin typeface="Calibri" panose="020F0502020204030204" pitchFamily="34" charset="0"/>
                <a:cs typeface="Calibri" panose="020F0502020204030204" pitchFamily="34" charset="0"/>
              </a:rPr>
              <a:t>της, του βαθμού υλοποίησής της,  της αποτελεσματικότητας των μέσων πληροφόρησης που χρησιμοποιούνται ως προς την επίτευξη των στόχων της, καθώς και της  μέτρησης του βαθμού </a:t>
            </a:r>
            <a:r>
              <a:rPr lang="el-GR" sz="2000" dirty="0" smtClean="0">
                <a:solidFill>
                  <a:schemeClr val="tx2"/>
                </a:solidFill>
                <a:latin typeface="Calibri" panose="020F0502020204030204" pitchFamily="34" charset="0"/>
                <a:cs typeface="Calibri" panose="020F0502020204030204" pitchFamily="34" charset="0"/>
              </a:rPr>
              <a:t>αποδοτικότητάς </a:t>
            </a:r>
            <a:r>
              <a:rPr lang="el-GR" sz="2000" dirty="0">
                <a:solidFill>
                  <a:schemeClr val="tx2"/>
                </a:solidFill>
                <a:latin typeface="Calibri" panose="020F0502020204030204" pitchFamily="34" charset="0"/>
                <a:cs typeface="Calibri" panose="020F0502020204030204" pitchFamily="34" charset="0"/>
              </a:rPr>
              <a:t>της, μέσω  ποσοτικών δεικτών</a:t>
            </a:r>
          </a:p>
        </p:txBody>
      </p:sp>
      <p:sp>
        <p:nvSpPr>
          <p:cNvPr id="5" name="TextBox 4">
            <a:extLst>
              <a:ext uri="{FF2B5EF4-FFF2-40B4-BE49-F238E27FC236}">
                <a16:creationId xmlns:a16="http://schemas.microsoft.com/office/drawing/2014/main" id="{E09F7AE1-83BE-4BFD-B510-3B1D913F2BE4}"/>
              </a:ext>
            </a:extLst>
          </p:cNvPr>
          <p:cNvSpPr txBox="1"/>
          <p:nvPr/>
        </p:nvSpPr>
        <p:spPr>
          <a:xfrm>
            <a:off x="442393" y="755875"/>
            <a:ext cx="11523184" cy="477054"/>
          </a:xfrm>
          <a:prstGeom prst="rect">
            <a:avLst/>
          </a:prstGeom>
          <a:noFill/>
        </p:spPr>
        <p:txBody>
          <a:bodyPr wrap="square">
            <a:spAutoFit/>
          </a:bodyPr>
          <a:lstStyle/>
          <a:p>
            <a:r>
              <a:rPr lang="el-GR" sz="2500" dirty="0">
                <a:solidFill>
                  <a:schemeClr val="accent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ΕΝΔΕΙΚΤΙΚΟΣ ΠΡΟΫΠΟΛΟΓΙΣΜΟΣ – ΣΥΝΤΟΝΙΣΜΟΣ – ΠΑΡΑΚΟΛΟΥΘΗΣΗ &amp; ΑΞΙΟΛΟΓΗΣΗ</a:t>
            </a:r>
          </a:p>
        </p:txBody>
      </p:sp>
      <p:pic>
        <p:nvPicPr>
          <p:cNvPr id="6" name="Εικόνα 5"/>
          <p:cNvPicPr/>
          <p:nvPr/>
        </p:nvPicPr>
        <p:blipFill>
          <a:blip r:embed="rId2">
            <a:extLst>
              <a:ext uri="{28A0092B-C50C-407E-A947-70E740481C1C}">
                <a14:useLocalDpi xmlns:a14="http://schemas.microsoft.com/office/drawing/2010/main" val="0"/>
              </a:ext>
            </a:extLst>
          </a:blip>
          <a:srcRect/>
          <a:stretch>
            <a:fillRect/>
          </a:stretch>
        </p:blipFill>
        <p:spPr bwMode="auto">
          <a:xfrm>
            <a:off x="581192" y="6423914"/>
            <a:ext cx="2066925" cy="390525"/>
          </a:xfrm>
          <a:prstGeom prst="rect">
            <a:avLst/>
          </a:prstGeom>
          <a:noFill/>
        </p:spPr>
      </p:pic>
    </p:spTree>
    <p:extLst>
      <p:ext uri="{BB962C8B-B14F-4D97-AF65-F5344CB8AC3E}">
        <p14:creationId xmlns:p14="http://schemas.microsoft.com/office/powerpoint/2010/main" val="40139799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B324AE4-7F15-4995-BF8D-31187074C116}"/>
              </a:ext>
            </a:extLst>
          </p:cNvPr>
          <p:cNvSpPr txBox="1"/>
          <p:nvPr/>
        </p:nvSpPr>
        <p:spPr>
          <a:xfrm>
            <a:off x="635726" y="795686"/>
            <a:ext cx="11155680" cy="5678478"/>
          </a:xfrm>
          <a:prstGeom prst="rect">
            <a:avLst/>
          </a:prstGeom>
          <a:noFill/>
        </p:spPr>
        <p:txBody>
          <a:bodyPr wrap="square">
            <a:spAutoFit/>
          </a:bodyPr>
          <a:lstStyle/>
          <a:p>
            <a:r>
              <a:rPr lang="el-GR" sz="2000" dirty="0">
                <a:solidFill>
                  <a:schemeClr val="tx2"/>
                </a:solidFill>
                <a:latin typeface="Calibri" panose="020F0502020204030204" pitchFamily="34" charset="0"/>
                <a:cs typeface="Calibri" panose="020F0502020204030204" pitchFamily="34" charset="0"/>
              </a:rPr>
              <a:t>Το σύνολο της </a:t>
            </a:r>
            <a:r>
              <a:rPr lang="el-GR" sz="2400" dirty="0">
                <a:solidFill>
                  <a:schemeClr val="accent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Στρατηγικής Επικοινωνίας και Προβολής εφαρμόζεται για την προβολή των 3 έργων στρατηγικής σημασίας</a:t>
            </a:r>
            <a:r>
              <a:rPr lang="el-GR" sz="2000" dirty="0">
                <a:solidFill>
                  <a:schemeClr val="tx2"/>
                </a:solidFill>
                <a:latin typeface="Calibri" panose="020F0502020204030204" pitchFamily="34" charset="0"/>
                <a:cs typeface="Calibri" panose="020F0502020204030204" pitchFamily="34" charset="0"/>
              </a:rPr>
              <a:t>, όπως περιλαμβάνονται στο Πρόγραμμα. </a:t>
            </a:r>
          </a:p>
          <a:p>
            <a:pPr marL="457200" indent="-457200">
              <a:spcAft>
                <a:spcPts val="600"/>
              </a:spcAft>
              <a:buAutoNum type="arabicPeriod"/>
            </a:pPr>
            <a:r>
              <a:rPr lang="el-GR" sz="2000" dirty="0">
                <a:solidFill>
                  <a:schemeClr val="tx2"/>
                </a:solidFill>
                <a:latin typeface="Calibri" panose="020F0502020204030204" pitchFamily="34" charset="0"/>
                <a:cs typeface="Calibri" panose="020F0502020204030204" pitchFamily="34" charset="0"/>
              </a:rPr>
              <a:t>Ολοκληρωμένη Χωρική Επένδυση (ΟΧΕ) ΛΑΠ Ασωπού</a:t>
            </a:r>
          </a:p>
          <a:p>
            <a:pPr marL="457200" indent="-457200">
              <a:spcAft>
                <a:spcPts val="600"/>
              </a:spcAft>
              <a:buAutoNum type="arabicPeriod"/>
            </a:pPr>
            <a:r>
              <a:rPr lang="el-GR" sz="2000" dirty="0">
                <a:solidFill>
                  <a:schemeClr val="tx2"/>
                </a:solidFill>
                <a:latin typeface="Calibri" panose="020F0502020204030204" pitchFamily="34" charset="0"/>
                <a:cs typeface="Calibri" panose="020F0502020204030204" pitchFamily="34" charset="0"/>
              </a:rPr>
              <a:t>Ολοκληρωμένη παρέμβαση για την ανασυγκρότηση των περιοχών της Εύβοιας</a:t>
            </a:r>
          </a:p>
          <a:p>
            <a:pPr marL="457200" indent="-457200">
              <a:spcAft>
                <a:spcPts val="600"/>
              </a:spcAft>
              <a:buAutoNum type="arabicPeriod"/>
            </a:pPr>
            <a:r>
              <a:rPr lang="el-GR" sz="2000" dirty="0">
                <a:solidFill>
                  <a:schemeClr val="tx2"/>
                </a:solidFill>
                <a:latin typeface="Calibri" panose="020F0502020204030204" pitchFamily="34" charset="0"/>
                <a:cs typeface="Calibri" panose="020F0502020204030204" pitchFamily="34" charset="0"/>
              </a:rPr>
              <a:t>Αναβάθμιση – ενίσχυση υποδομών και εξοπλισμού πρωτοβάθμιας υγείας, περιλαμβανομένου και του Εθνικού Κέντρου Ά</a:t>
            </a:r>
            <a:r>
              <a:rPr lang="el-GR" sz="2000" dirty="0" smtClean="0">
                <a:solidFill>
                  <a:schemeClr val="tx2"/>
                </a:solidFill>
                <a:latin typeface="Calibri" panose="020F0502020204030204" pitchFamily="34" charset="0"/>
                <a:cs typeface="Calibri" panose="020F0502020204030204" pitchFamily="34" charset="0"/>
              </a:rPr>
              <a:t>μεσης </a:t>
            </a:r>
            <a:r>
              <a:rPr lang="el-GR" sz="2000" dirty="0">
                <a:solidFill>
                  <a:schemeClr val="tx2"/>
                </a:solidFill>
                <a:latin typeface="Calibri" panose="020F0502020204030204" pitchFamily="34" charset="0"/>
                <a:cs typeface="Calibri" panose="020F0502020204030204" pitchFamily="34" charset="0"/>
              </a:rPr>
              <a:t>Βοήθειας (ΕΚΑΒ)</a:t>
            </a:r>
          </a:p>
          <a:p>
            <a:endParaRPr lang="el-GR" sz="2000" dirty="0">
              <a:solidFill>
                <a:schemeClr val="tx2"/>
              </a:solidFill>
              <a:latin typeface="Calibri" panose="020F0502020204030204" pitchFamily="34" charset="0"/>
              <a:cs typeface="Calibri" panose="020F0502020204030204" pitchFamily="34" charset="0"/>
            </a:endParaRPr>
          </a:p>
          <a:p>
            <a:r>
              <a:rPr lang="el-GR" sz="2000" dirty="0">
                <a:solidFill>
                  <a:schemeClr val="tx2"/>
                </a:solidFill>
                <a:latin typeface="Calibri" panose="020F0502020204030204" pitchFamily="34" charset="0"/>
                <a:cs typeface="Calibri" panose="020F0502020204030204" pitchFamily="34" charset="0"/>
              </a:rPr>
              <a:t>Η προβολή των έργων αυτών απευθύνεται κυρίως στην ομάδα – στόχο του ευρύτερου κοινού και γίνεται με τη χρήση κατά περίπτωση των μέσων επικοινωνίας που περιλαμβάνει η στρατηγική (έντυπο και ηλεκτρονικό υλικό, ιστοσελίδα Προγράμματος, παραγωγή </a:t>
            </a:r>
            <a:r>
              <a:rPr lang="el-GR" sz="2000" dirty="0" err="1">
                <a:solidFill>
                  <a:schemeClr val="tx2"/>
                </a:solidFill>
                <a:latin typeface="Calibri" panose="020F0502020204030204" pitchFamily="34" charset="0"/>
                <a:cs typeface="Calibri" panose="020F0502020204030204" pitchFamily="34" charset="0"/>
              </a:rPr>
              <a:t>οπτικο</a:t>
            </a:r>
            <a:r>
              <a:rPr lang="el-GR" sz="2000" dirty="0">
                <a:solidFill>
                  <a:schemeClr val="tx2"/>
                </a:solidFill>
                <a:latin typeface="Calibri" panose="020F0502020204030204" pitchFamily="34" charset="0"/>
                <a:cs typeface="Calibri" panose="020F0502020204030204" pitchFamily="34" charset="0"/>
              </a:rPr>
              <a:t>-ακουστικού υλικού ανά έργου, προβολή μέσω </a:t>
            </a:r>
            <a:r>
              <a:rPr lang="el-GR" sz="2000" dirty="0" err="1">
                <a:solidFill>
                  <a:schemeClr val="tx2"/>
                </a:solidFill>
                <a:latin typeface="Calibri" panose="020F0502020204030204" pitchFamily="34" charset="0"/>
                <a:cs typeface="Calibri" panose="020F0502020204030204" pitchFamily="34" charset="0"/>
              </a:rPr>
              <a:t>facebook</a:t>
            </a:r>
            <a:r>
              <a:rPr lang="el-GR" sz="2000" dirty="0">
                <a:solidFill>
                  <a:schemeClr val="tx2"/>
                </a:solidFill>
                <a:latin typeface="Calibri" panose="020F0502020204030204" pitchFamily="34" charset="0"/>
                <a:cs typeface="Calibri" panose="020F0502020204030204" pitchFamily="34" charset="0"/>
              </a:rPr>
              <a:t>, </a:t>
            </a:r>
            <a:r>
              <a:rPr lang="en-US" sz="2000" dirty="0" smtClean="0">
                <a:solidFill>
                  <a:schemeClr val="tx2"/>
                </a:solidFill>
                <a:latin typeface="Calibri" panose="020F0502020204030204" pitchFamily="34" charset="0"/>
                <a:cs typeface="Calibri" panose="020F0502020204030204" pitchFamily="34" charset="0"/>
              </a:rPr>
              <a:t>Instagram, </a:t>
            </a:r>
            <a:r>
              <a:rPr lang="el-GR" sz="2000" dirty="0" smtClean="0">
                <a:solidFill>
                  <a:schemeClr val="tx2"/>
                </a:solidFill>
                <a:latin typeface="Calibri" panose="020F0502020204030204" pitchFamily="34" charset="0"/>
                <a:cs typeface="Calibri" panose="020F0502020204030204" pitchFamily="34" charset="0"/>
              </a:rPr>
              <a:t>διαφήμιση </a:t>
            </a:r>
            <a:r>
              <a:rPr lang="el-GR" sz="2000" dirty="0">
                <a:solidFill>
                  <a:schemeClr val="tx2"/>
                </a:solidFill>
                <a:latin typeface="Calibri" panose="020F0502020204030204" pitchFamily="34" charset="0"/>
                <a:cs typeface="Calibri" panose="020F0502020204030204" pitchFamily="34" charset="0"/>
              </a:rPr>
              <a:t>κλπ.) ενώ τα έργα θα προβάλλονται διακριτά στο πλαίσιο διαφημιστικών εκστρατειών μέσω ΜΜΕ. </a:t>
            </a:r>
          </a:p>
          <a:p>
            <a:endParaRPr lang="el-GR" sz="2000" dirty="0">
              <a:solidFill>
                <a:schemeClr val="tx2"/>
              </a:solidFill>
              <a:latin typeface="Calibri" panose="020F0502020204030204" pitchFamily="34" charset="0"/>
              <a:cs typeface="Calibri" panose="020F0502020204030204" pitchFamily="34" charset="0"/>
            </a:endParaRPr>
          </a:p>
          <a:p>
            <a:r>
              <a:rPr lang="el-GR" sz="2000" i="1" dirty="0">
                <a:solidFill>
                  <a:schemeClr val="accent5"/>
                </a:solidFill>
                <a:latin typeface="Calibri" panose="020F0502020204030204" pitchFamily="34" charset="0"/>
                <a:cs typeface="Calibri" panose="020F0502020204030204" pitchFamily="34" charset="0"/>
              </a:rPr>
              <a:t>Η ΕΥΔ θα μεριμνά ώστε να εξασφαλίζεται η έγκαιρη ενημέρωση και η συμμετοχή των εκπροσώπων της Επιτροπής στις εκδηλώσεις προβολής των έργων Στρατηγικής Σημασίας, σύμφωνα με το Άρθρο 50, παρ. (ε)  του </a:t>
            </a:r>
            <a:r>
              <a:rPr lang="el-GR" sz="2000" i="1" dirty="0" smtClean="0">
                <a:solidFill>
                  <a:schemeClr val="accent5"/>
                </a:solidFill>
                <a:latin typeface="Calibri" panose="020F0502020204030204" pitchFamily="34" charset="0"/>
                <a:cs typeface="Calibri" panose="020F0502020204030204" pitchFamily="34" charset="0"/>
              </a:rPr>
              <a:t>ΚΚΔ (Κανονισμός Κοινών Διατάξεων).</a:t>
            </a:r>
            <a:endParaRPr lang="el-GR" sz="2000" i="1" dirty="0">
              <a:solidFill>
                <a:schemeClr val="accent5"/>
              </a:solidFill>
              <a:latin typeface="Calibri" panose="020F0502020204030204" pitchFamily="34" charset="0"/>
              <a:cs typeface="Calibri" panose="020F0502020204030204" pitchFamily="34" charset="0"/>
            </a:endParaRPr>
          </a:p>
          <a:p>
            <a:endParaRPr lang="el-GR" sz="2000" dirty="0">
              <a:solidFill>
                <a:schemeClr val="tx2"/>
              </a:solidFill>
              <a:latin typeface="Calibri" panose="020F0502020204030204" pitchFamily="34" charset="0"/>
              <a:cs typeface="Calibri" panose="020F0502020204030204" pitchFamily="34" charset="0"/>
            </a:endParaRPr>
          </a:p>
        </p:txBody>
      </p:sp>
      <p:pic>
        <p:nvPicPr>
          <p:cNvPr id="4" name="Εικόνα 3"/>
          <p:cNvPicPr/>
          <p:nvPr/>
        </p:nvPicPr>
        <p:blipFill>
          <a:blip r:embed="rId2">
            <a:extLst>
              <a:ext uri="{28A0092B-C50C-407E-A947-70E740481C1C}">
                <a14:useLocalDpi xmlns:a14="http://schemas.microsoft.com/office/drawing/2010/main" val="0"/>
              </a:ext>
            </a:extLst>
          </a:blip>
          <a:srcRect/>
          <a:stretch>
            <a:fillRect/>
          </a:stretch>
        </p:blipFill>
        <p:spPr bwMode="auto">
          <a:xfrm>
            <a:off x="581192" y="6398514"/>
            <a:ext cx="2066925" cy="390525"/>
          </a:xfrm>
          <a:prstGeom prst="rect">
            <a:avLst/>
          </a:prstGeom>
          <a:noFill/>
        </p:spPr>
      </p:pic>
    </p:spTree>
    <p:extLst>
      <p:ext uri="{BB962C8B-B14F-4D97-AF65-F5344CB8AC3E}">
        <p14:creationId xmlns:p14="http://schemas.microsoft.com/office/powerpoint/2010/main" val="20173460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anchor="t">
            <a:normAutofit/>
          </a:bodyPr>
          <a:lstStyle/>
          <a:p>
            <a:r>
              <a:rPr lang="el-GR" sz="2500" dirty="0" smtClean="0">
                <a:solidFill>
                  <a:srgbClr val="00B0F0"/>
                </a:solidFill>
                <a:latin typeface="Calibri" panose="020F0502020204030204" pitchFamily="34" charset="0"/>
                <a:cs typeface="Calibri" panose="020F0502020204030204" pitchFamily="34" charset="0"/>
              </a:rPr>
              <a:t>ΤΕΧΝΙΚΗ ΣΥΝΑΝΤΗΣΗ ΚΑΙ ΕΠΙΣΚΕΨΗ ΣΕ ΕΡΓΑ ΜΕ ΤΗΝ ΕΥΡΩΠΑΪΚΗ ΕΠΙΤΡΟΠΗ</a:t>
            </a:r>
            <a:endParaRPr lang="el-GR" sz="2500" dirty="0">
              <a:solidFill>
                <a:srgbClr val="00B0F0"/>
              </a:solidFill>
              <a:latin typeface="Calibri" panose="020F0502020204030204" pitchFamily="34" charset="0"/>
              <a:cs typeface="Calibri" panose="020F0502020204030204" pitchFamily="34" charset="0"/>
            </a:endParaRPr>
          </a:p>
        </p:txBody>
      </p:sp>
      <p:sp>
        <p:nvSpPr>
          <p:cNvPr id="3" name="Υπότιτλος 2"/>
          <p:cNvSpPr>
            <a:spLocks noGrp="1"/>
          </p:cNvSpPr>
          <p:nvPr>
            <p:ph type="subTitle" idx="1"/>
          </p:nvPr>
        </p:nvSpPr>
        <p:spPr>
          <a:xfrm>
            <a:off x="581194" y="1521229"/>
            <a:ext cx="10993546" cy="4580313"/>
          </a:xfrm>
        </p:spPr>
        <p:txBody>
          <a:bodyPr>
            <a:normAutofit/>
          </a:bodyPr>
          <a:lstStyle/>
          <a:p>
            <a:endParaRPr lang="el-GR" dirty="0"/>
          </a:p>
          <a:p>
            <a:endParaRPr lang="el-GR" dirty="0"/>
          </a:p>
        </p:txBody>
      </p:sp>
      <p:pic>
        <p:nvPicPr>
          <p:cNvPr id="4" name="Εικόνα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43" y="1552289"/>
            <a:ext cx="5428210" cy="4549253"/>
          </a:xfrm>
          <a:prstGeom prst="rect">
            <a:avLst/>
          </a:prstGeom>
        </p:spPr>
      </p:pic>
      <p:pic>
        <p:nvPicPr>
          <p:cNvPr id="5" name="Εικόνα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6152" y="1552289"/>
            <a:ext cx="6411835" cy="4549254"/>
          </a:xfrm>
          <a:prstGeom prst="rect">
            <a:avLst/>
          </a:prstGeom>
        </p:spPr>
      </p:pic>
      <p:pic>
        <p:nvPicPr>
          <p:cNvPr id="7" name="Εικόνα 6"/>
          <p:cNvPicPr/>
          <p:nvPr/>
        </p:nvPicPr>
        <p:blipFill>
          <a:blip r:embed="rId4">
            <a:extLst>
              <a:ext uri="{28A0092B-C50C-407E-A947-70E740481C1C}">
                <a14:useLocalDpi xmlns:a14="http://schemas.microsoft.com/office/drawing/2010/main" val="0"/>
              </a:ext>
            </a:extLst>
          </a:blip>
          <a:srcRect/>
          <a:stretch>
            <a:fillRect/>
          </a:stretch>
        </p:blipFill>
        <p:spPr bwMode="auto">
          <a:xfrm>
            <a:off x="581191" y="6398514"/>
            <a:ext cx="2066925" cy="390525"/>
          </a:xfrm>
          <a:prstGeom prst="rect">
            <a:avLst/>
          </a:prstGeom>
          <a:noFill/>
        </p:spPr>
      </p:pic>
    </p:spTree>
    <p:extLst>
      <p:ext uri="{BB962C8B-B14F-4D97-AF65-F5344CB8AC3E}">
        <p14:creationId xmlns:p14="http://schemas.microsoft.com/office/powerpoint/2010/main" val="40317879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Εικόνα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887" y="565265"/>
            <a:ext cx="4946074" cy="5494713"/>
          </a:xfrm>
          <a:prstGeom prst="rect">
            <a:avLst/>
          </a:prstGeom>
        </p:spPr>
      </p:pic>
      <p:pic>
        <p:nvPicPr>
          <p:cNvPr id="6" name="Εικόνα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4961" y="565265"/>
            <a:ext cx="6359236" cy="5494714"/>
          </a:xfrm>
          <a:prstGeom prst="rect">
            <a:avLst/>
          </a:prstGeom>
        </p:spPr>
      </p:pic>
      <p:pic>
        <p:nvPicPr>
          <p:cNvPr id="5" name="Εικόνα 4"/>
          <p:cNvPicPr/>
          <p:nvPr/>
        </p:nvPicPr>
        <p:blipFill>
          <a:blip r:embed="rId4">
            <a:extLst>
              <a:ext uri="{28A0092B-C50C-407E-A947-70E740481C1C}">
                <a14:useLocalDpi xmlns:a14="http://schemas.microsoft.com/office/drawing/2010/main" val="0"/>
              </a:ext>
            </a:extLst>
          </a:blip>
          <a:srcRect/>
          <a:stretch>
            <a:fillRect/>
          </a:stretch>
        </p:blipFill>
        <p:spPr bwMode="auto">
          <a:xfrm>
            <a:off x="581192" y="6411213"/>
            <a:ext cx="2066925" cy="390525"/>
          </a:xfrm>
          <a:prstGeom prst="rect">
            <a:avLst/>
          </a:prstGeom>
          <a:noFill/>
        </p:spPr>
      </p:pic>
    </p:spTree>
    <p:extLst>
      <p:ext uri="{BB962C8B-B14F-4D97-AF65-F5344CB8AC3E}">
        <p14:creationId xmlns:p14="http://schemas.microsoft.com/office/powerpoint/2010/main" val="8872157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Εικόνα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316" y="689956"/>
            <a:ext cx="5037513" cy="5411586"/>
          </a:xfrm>
          <a:prstGeom prst="rect">
            <a:avLst/>
          </a:prstGeom>
        </p:spPr>
      </p:pic>
      <p:pic>
        <p:nvPicPr>
          <p:cNvPr id="5" name="Εικόνα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0" y="689956"/>
            <a:ext cx="6716683" cy="5411586"/>
          </a:xfrm>
          <a:prstGeom prst="rect">
            <a:avLst/>
          </a:prstGeom>
        </p:spPr>
      </p:pic>
      <p:pic>
        <p:nvPicPr>
          <p:cNvPr id="6" name="Εικόνα 5"/>
          <p:cNvPicPr/>
          <p:nvPr/>
        </p:nvPicPr>
        <p:blipFill>
          <a:blip r:embed="rId4">
            <a:extLst>
              <a:ext uri="{28A0092B-C50C-407E-A947-70E740481C1C}">
                <a14:useLocalDpi xmlns:a14="http://schemas.microsoft.com/office/drawing/2010/main" val="0"/>
              </a:ext>
            </a:extLst>
          </a:blip>
          <a:srcRect/>
          <a:stretch>
            <a:fillRect/>
          </a:stretch>
        </p:blipFill>
        <p:spPr bwMode="auto">
          <a:xfrm>
            <a:off x="581192" y="6411213"/>
            <a:ext cx="2066925" cy="390525"/>
          </a:xfrm>
          <a:prstGeom prst="rect">
            <a:avLst/>
          </a:prstGeom>
          <a:noFill/>
        </p:spPr>
      </p:pic>
    </p:spTree>
    <p:extLst>
      <p:ext uri="{BB962C8B-B14F-4D97-AF65-F5344CB8AC3E}">
        <p14:creationId xmlns:p14="http://schemas.microsoft.com/office/powerpoint/2010/main" val="3260072037"/>
      </p:ext>
    </p:extLst>
  </p:cSld>
  <p:clrMapOvr>
    <a:masterClrMapping/>
  </p:clrMapOvr>
  <p:timing>
    <p:tnLst>
      <p:par>
        <p:cTn id="1" dur="indefinite" restart="never" nodeType="tmRoot"/>
      </p:par>
    </p:tnLst>
  </p:timing>
</p:sld>
</file>

<file path=ppt/theme/theme1.xml><?xml version="1.0" encoding="utf-8"?>
<a:theme xmlns:a="http://schemas.openxmlformats.org/drawingml/2006/main" name="DividendVTI">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Dividend">
      <a:majorFont>
        <a:latin typeface="Franklin Gothic Demi"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41E7CA09-9778-4414-AE97-8064B12DA3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27BD4C1-B6B1-4715-ABF9-E660A51A4EA0}">
  <ds:schemaRefs>
    <ds:schemaRef ds:uri="http://schemas.microsoft.com/sharepoint/v3/contenttype/forms"/>
  </ds:schemaRefs>
</ds:datastoreItem>
</file>

<file path=customXml/itemProps3.xml><?xml version="1.0" encoding="utf-8"?>
<ds:datastoreItem xmlns:ds="http://schemas.openxmlformats.org/officeDocument/2006/customXml" ds:itemID="{8D289AE2-D2AE-49D1-AFAC-3A79F6794255}">
  <ds:schemaRefs>
    <ds:schemaRef ds:uri="http://purl.org/dc/terms/"/>
    <ds:schemaRef ds:uri="http://purl.org/dc/dcmitype/"/>
    <ds:schemaRef ds:uri="http://schemas.openxmlformats.org/package/2006/metadata/core-properties"/>
    <ds:schemaRef ds:uri="http://purl.org/dc/elements/1.1/"/>
    <ds:schemaRef ds:uri="http://www.w3.org/XML/1998/namespace"/>
    <ds:schemaRef ds:uri="16c05727-aa75-4e4a-9b5f-8a80a1165891"/>
    <ds:schemaRef ds:uri="http://schemas.microsoft.com/office/2006/documentManagement/types"/>
    <ds:schemaRef ds:uri="http://schemas.microsoft.com/office/infopath/2007/PartnerControls"/>
    <ds:schemaRef ds:uri="71af3243-3dd4-4a8d-8c0d-dd76da1f02a5"/>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{E0E0A929-FF83-429A-BAB1-BC599095A8DA}tf33552983_win32</Template>
  <TotalTime>621</TotalTime>
  <Words>824</Words>
  <Application>Microsoft Office PowerPoint</Application>
  <PresentationFormat>Ευρεία οθόνη</PresentationFormat>
  <Paragraphs>66</Paragraphs>
  <Slides>15</Slides>
  <Notes>0</Notes>
  <HiddenSlides>0</HiddenSlides>
  <MMClips>0</MMClips>
  <ScaleCrop>false</ScaleCrop>
  <HeadingPairs>
    <vt:vector size="6" baseType="variant">
      <vt:variant>
        <vt:lpstr>Γραμματοσειρές που χρησιμοποιούνται</vt:lpstr>
      </vt:variant>
      <vt:variant>
        <vt:i4>8</vt:i4>
      </vt:variant>
      <vt:variant>
        <vt:lpstr>Θέμα</vt:lpstr>
      </vt:variant>
      <vt:variant>
        <vt:i4>1</vt:i4>
      </vt:variant>
      <vt:variant>
        <vt:lpstr>Τίτλοι διαφανειών</vt:lpstr>
      </vt:variant>
      <vt:variant>
        <vt:i4>15</vt:i4>
      </vt:variant>
    </vt:vector>
  </HeadingPairs>
  <TitlesOfParts>
    <vt:vector size="24" baseType="lpstr">
      <vt:lpstr>Arial</vt:lpstr>
      <vt:lpstr>Calibri</vt:lpstr>
      <vt:lpstr>Corbel</vt:lpstr>
      <vt:lpstr>Franklin Gothic Book</vt:lpstr>
      <vt:lpstr>Franklin Gothic Demi</vt:lpstr>
      <vt:lpstr>Times New Roman</vt:lpstr>
      <vt:lpstr>Wingdings</vt:lpstr>
      <vt:lpstr>Wingdings 2</vt:lpstr>
      <vt:lpstr>DividendVTI</vt:lpstr>
      <vt:lpstr>ΕΝΗΜΕΡΩΣΗ ΓΙΑ ΤΗΝ ΠΡΟΟΔΟ ΥΛΟΠΟΙΗΣΗ ΤΗΣ ΣΤΡΑΤΗΓΙΚΗΣ   ΓΙΑ ΤΗΝ ΠΛΗΡΟΦΟΡΗΣΗ ΚΑΙ ΤΗΝ ΕΠΙΚΟΙΝΩΝΙΑ ΤΟΥ ΠΡΟΓΡΑΜΜΑΤΟΣ ΣΤΕΡΕΑ ΕΛΛΑΔΑ 2021-2027 </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ΤΕΧΝΙΚΗ ΣΥΝΑΝΤΗΣΗ ΚΑΙ ΕΠΙΣΚΕΨΗ ΣΕ ΕΡΓΑ ΜΕ ΤΗΝ ΕΥΡΩΠΑΪΚΗ ΕΠΙΤΡΟΠΗ</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Lorem Ipsum</dc:title>
  <dc:creator>lkn8</dc:creator>
  <cp:lastModifiedBy>ΠΑΠΑΡΙΖΟΥ ΕΥΘΥΜΙΑ</cp:lastModifiedBy>
  <cp:revision>135</cp:revision>
  <dcterms:created xsi:type="dcterms:W3CDTF">2022-11-07T11:53:22Z</dcterms:created>
  <dcterms:modified xsi:type="dcterms:W3CDTF">2024-06-25T05:58:54Z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