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0693400" cy="7562850"/>
  <p:notesSz cx="10693400" cy="75628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387" y="6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pic>
        <p:nvPicPr>
          <p:cNvPr id="8" name="Picture 7" descr="Droplets-S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Title 1"/>
          <p:cNvSpPr>
            <a:spLocks noGrp="1"/>
          </p:cNvSpPr>
          <p:nvPr>
            <p:ph type="ctrTitle"/>
          </p:nvPr>
        </p:nvSpPr>
        <p:spPr>
          <a:xfrm>
            <a:off x="1535784" y="1434479"/>
            <a:ext cx="7621833" cy="2767104"/>
          </a:xfrm>
        </p:spPr>
        <p:txBody>
          <a:bodyPr anchor="b">
            <a:normAutofit/>
          </a:bodyPr>
          <a:lstStyle>
            <a:lvl1pPr algn="ctr">
              <a:defRPr sz="5293"/>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1535784" y="4285617"/>
            <a:ext cx="7621833" cy="1512569"/>
          </a:xfrm>
        </p:spPr>
        <p:txBody>
          <a:bodyPr>
            <a:normAutofit/>
          </a:bodyPr>
          <a:lstStyle>
            <a:lvl1pPr marL="0" indent="0" algn="ctr">
              <a:buNone/>
              <a:defRPr sz="2426">
                <a:solidFill>
                  <a:schemeClr val="bg1">
                    <a:lumMod val="50000"/>
                  </a:schemeClr>
                </a:solidFill>
              </a:defRPr>
            </a:lvl1pPr>
            <a:lvl2pPr marL="504200" indent="0" algn="ctr">
              <a:buNone/>
              <a:defRPr sz="2206"/>
            </a:lvl2pPr>
            <a:lvl3pPr marL="1008400" indent="0" algn="ctr">
              <a:buNone/>
              <a:defRPr sz="1985"/>
            </a:lvl3pPr>
            <a:lvl4pPr marL="1512600" indent="0" algn="ctr">
              <a:buNone/>
              <a:defRPr sz="1764"/>
            </a:lvl4pPr>
            <a:lvl5pPr marL="2016801" indent="0" algn="ctr">
              <a:buNone/>
              <a:defRPr sz="1764"/>
            </a:lvl5pPr>
            <a:lvl6pPr marL="2521001" indent="0" algn="ctr">
              <a:buNone/>
              <a:defRPr sz="1764"/>
            </a:lvl6pPr>
            <a:lvl7pPr marL="3025201" indent="0" algn="ctr">
              <a:buNone/>
              <a:defRPr sz="1764"/>
            </a:lvl7pPr>
            <a:lvl8pPr marL="3529401" indent="0" algn="ctr">
              <a:buNone/>
              <a:defRPr sz="1764"/>
            </a:lvl8pPr>
            <a:lvl9pPr marL="4033601" indent="0" algn="ctr">
              <a:buNone/>
              <a:defRPr sz="1764"/>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6/11/2024</a:t>
            </a:fld>
            <a:endParaRPr lang="en-US"/>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4098920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Πανοραμική εικόνα με λεζάντα">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Title 1"/>
          <p:cNvSpPr>
            <a:spLocks noGrp="1"/>
          </p:cNvSpPr>
          <p:nvPr>
            <p:ph type="title"/>
          </p:nvPr>
        </p:nvSpPr>
        <p:spPr>
          <a:xfrm>
            <a:off x="801474" y="4730227"/>
            <a:ext cx="9090471" cy="895025"/>
          </a:xfrm>
        </p:spPr>
        <p:txBody>
          <a:bodyPr anchor="b"/>
          <a:lstStyle>
            <a:lvl1pPr>
              <a:defRPr sz="3529"/>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1039120" y="770027"/>
            <a:ext cx="8615179" cy="3544478"/>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529"/>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801457" y="5633792"/>
            <a:ext cx="9090488" cy="752615"/>
          </a:xfrm>
        </p:spPr>
        <p:txBody>
          <a:bodyPr/>
          <a:lstStyle>
            <a:lvl1pPr marL="0" indent="0" algn="ctr">
              <a:buNone/>
              <a:defRPr sz="1764"/>
            </a:lvl1pPr>
            <a:lvl2pPr marL="504200" indent="0">
              <a:buNone/>
              <a:defRPr sz="1544"/>
            </a:lvl2pPr>
            <a:lvl3pPr marL="1008400" indent="0">
              <a:buNone/>
              <a:defRPr sz="1323"/>
            </a:lvl3pPr>
            <a:lvl4pPr marL="1512600" indent="0">
              <a:buNone/>
              <a:defRPr sz="1103"/>
            </a:lvl4pPr>
            <a:lvl5pPr marL="2016801" indent="0">
              <a:buNone/>
              <a:defRPr sz="1103"/>
            </a:lvl5pPr>
            <a:lvl6pPr marL="2521001" indent="0">
              <a:buNone/>
              <a:defRPr sz="1103"/>
            </a:lvl6pPr>
            <a:lvl7pPr marL="3025201" indent="0">
              <a:buNone/>
              <a:defRPr sz="1103"/>
            </a:lvl7pPr>
            <a:lvl8pPr marL="3529401" indent="0">
              <a:buNone/>
              <a:defRPr sz="1103"/>
            </a:lvl8pPr>
            <a:lvl9pPr marL="4033601" indent="0">
              <a:buNone/>
              <a:defRPr sz="1103"/>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1D8BD707-D9CF-40AE-B4C6-C98DA3205C09}" type="datetimeFigureOut">
              <a:rPr lang="en-US" smtClean="0"/>
              <a:t>6/11/2024</a:t>
            </a:fld>
            <a:endParaRPr lang="en-US"/>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2507831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Τίτλος και λεζάντα">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Title 1"/>
          <p:cNvSpPr>
            <a:spLocks noGrp="1"/>
          </p:cNvSpPr>
          <p:nvPr>
            <p:ph type="title"/>
          </p:nvPr>
        </p:nvSpPr>
        <p:spPr>
          <a:xfrm>
            <a:off x="801457" y="672254"/>
            <a:ext cx="9090488" cy="3779490"/>
          </a:xfrm>
        </p:spPr>
        <p:txBody>
          <a:bodyPr anchor="ctr"/>
          <a:lstStyle>
            <a:lvl1pPr algn="ctr">
              <a:defRPr sz="3529"/>
            </a:lvl1pPr>
          </a:lstStyle>
          <a:p>
            <a:r>
              <a:rPr lang="el-GR"/>
              <a:t>Κάντε κλικ για να επεξεργαστείτε τον τίτλο υποδείγματος</a:t>
            </a:r>
            <a:endParaRPr lang="en-US" dirty="0"/>
          </a:p>
        </p:txBody>
      </p:sp>
      <p:sp>
        <p:nvSpPr>
          <p:cNvPr id="4" name="Text Placeholder 3"/>
          <p:cNvSpPr>
            <a:spLocks noGrp="1"/>
          </p:cNvSpPr>
          <p:nvPr>
            <p:ph type="body" sz="half" idx="2"/>
          </p:nvPr>
        </p:nvSpPr>
        <p:spPr>
          <a:xfrm>
            <a:off x="801457" y="4636983"/>
            <a:ext cx="9090488" cy="1749425"/>
          </a:xfrm>
        </p:spPr>
        <p:txBody>
          <a:bodyPr anchor="ctr"/>
          <a:lstStyle>
            <a:lvl1pPr marL="0" indent="0" algn="ctr">
              <a:buNone/>
              <a:defRPr sz="1764"/>
            </a:lvl1pPr>
            <a:lvl2pPr marL="504200" indent="0">
              <a:buNone/>
              <a:defRPr sz="1544"/>
            </a:lvl2pPr>
            <a:lvl3pPr marL="1008400" indent="0">
              <a:buNone/>
              <a:defRPr sz="1323"/>
            </a:lvl3pPr>
            <a:lvl4pPr marL="1512600" indent="0">
              <a:buNone/>
              <a:defRPr sz="1103"/>
            </a:lvl4pPr>
            <a:lvl5pPr marL="2016801" indent="0">
              <a:buNone/>
              <a:defRPr sz="1103"/>
            </a:lvl5pPr>
            <a:lvl6pPr marL="2521001" indent="0">
              <a:buNone/>
              <a:defRPr sz="1103"/>
            </a:lvl6pPr>
            <a:lvl7pPr marL="3025201" indent="0">
              <a:buNone/>
              <a:defRPr sz="1103"/>
            </a:lvl7pPr>
            <a:lvl8pPr marL="3529401" indent="0">
              <a:buNone/>
              <a:defRPr sz="1103"/>
            </a:lvl8pPr>
            <a:lvl9pPr marL="4033601" indent="0">
              <a:buNone/>
              <a:defRPr sz="1103"/>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1D8BD707-D9CF-40AE-B4C6-C98DA3205C09}" type="datetimeFigureOut">
              <a:rPr lang="en-US" smtClean="0"/>
              <a:t>6/11/2024</a:t>
            </a:fld>
            <a:endParaRPr lang="en-US"/>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21300746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Εισαγωγικά με λεζάντα">
    <p:spTree>
      <p:nvGrpSpPr>
        <p:cNvPr id="1" name=""/>
        <p:cNvGrpSpPr/>
        <p:nvPr/>
      </p:nvGrpSpPr>
      <p:grpSpPr>
        <a:xfrm>
          <a:off x="0" y="0"/>
          <a:ext cx="0" cy="0"/>
          <a:chOff x="0" y="0"/>
          <a:chExt cx="0" cy="0"/>
        </a:xfrm>
      </p:grpSpPr>
      <p:pic>
        <p:nvPicPr>
          <p:cNvPr id="13" name="Picture 12"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Title 1"/>
          <p:cNvSpPr>
            <a:spLocks noGrp="1"/>
          </p:cNvSpPr>
          <p:nvPr>
            <p:ph type="title"/>
          </p:nvPr>
        </p:nvSpPr>
        <p:spPr>
          <a:xfrm>
            <a:off x="1268448" y="962271"/>
            <a:ext cx="8159289" cy="3010490"/>
          </a:xfrm>
        </p:spPr>
        <p:txBody>
          <a:bodyPr anchor="ctr"/>
          <a:lstStyle>
            <a:lvl1pPr>
              <a:defRPr sz="3529"/>
            </a:lvl1pPr>
          </a:lstStyle>
          <a:p>
            <a:r>
              <a:rPr lang="el-GR"/>
              <a:t>Κάντε κλικ για να επεξεργαστείτε τον τίτλο υποδείγματος</a:t>
            </a:r>
            <a:endParaRPr lang="en-US" dirty="0"/>
          </a:p>
        </p:txBody>
      </p:sp>
      <p:sp>
        <p:nvSpPr>
          <p:cNvPr id="12" name="Text Placeholder 3"/>
          <p:cNvSpPr>
            <a:spLocks noGrp="1"/>
          </p:cNvSpPr>
          <p:nvPr>
            <p:ph type="body" sz="half" idx="13"/>
          </p:nvPr>
        </p:nvSpPr>
        <p:spPr>
          <a:xfrm>
            <a:off x="1509149" y="3981063"/>
            <a:ext cx="7676495" cy="655919"/>
          </a:xfrm>
        </p:spPr>
        <p:txBody>
          <a:bodyPr anchor="t">
            <a:normAutofit/>
          </a:bodyPr>
          <a:lstStyle>
            <a:lvl1pPr marL="0" indent="0">
              <a:buNone/>
              <a:defRPr sz="1544"/>
            </a:lvl1pPr>
            <a:lvl2pPr marL="504200" indent="0">
              <a:buNone/>
              <a:defRPr sz="1544"/>
            </a:lvl2pPr>
            <a:lvl3pPr marL="1008400" indent="0">
              <a:buNone/>
              <a:defRPr sz="1323"/>
            </a:lvl3pPr>
            <a:lvl4pPr marL="1512600" indent="0">
              <a:buNone/>
              <a:defRPr sz="1103"/>
            </a:lvl4pPr>
            <a:lvl5pPr marL="2016801" indent="0">
              <a:buNone/>
              <a:defRPr sz="1103"/>
            </a:lvl5pPr>
            <a:lvl6pPr marL="2521001" indent="0">
              <a:buNone/>
              <a:defRPr sz="1103"/>
            </a:lvl6pPr>
            <a:lvl7pPr marL="3025201" indent="0">
              <a:buNone/>
              <a:defRPr sz="1103"/>
            </a:lvl7pPr>
            <a:lvl8pPr marL="3529401" indent="0">
              <a:buNone/>
              <a:defRPr sz="1103"/>
            </a:lvl8pPr>
            <a:lvl9pPr marL="4033601" indent="0">
              <a:buNone/>
              <a:defRPr sz="1103"/>
            </a:lvl9pPr>
          </a:lstStyle>
          <a:p>
            <a:pPr lvl="0"/>
            <a:r>
              <a:rPr lang="el-GR"/>
              <a:t>Στυλ κειμένου υποδείγματος</a:t>
            </a:r>
          </a:p>
        </p:txBody>
      </p:sp>
      <p:sp>
        <p:nvSpPr>
          <p:cNvPr id="4" name="Text Placeholder 3"/>
          <p:cNvSpPr>
            <a:spLocks noGrp="1"/>
          </p:cNvSpPr>
          <p:nvPr>
            <p:ph type="body" sz="half" idx="2"/>
          </p:nvPr>
        </p:nvSpPr>
        <p:spPr>
          <a:xfrm>
            <a:off x="801457" y="4822224"/>
            <a:ext cx="9090488" cy="1567106"/>
          </a:xfrm>
        </p:spPr>
        <p:txBody>
          <a:bodyPr anchor="ctr">
            <a:normAutofit/>
          </a:bodyPr>
          <a:lstStyle>
            <a:lvl1pPr marL="0" indent="0" algn="ctr">
              <a:buNone/>
              <a:defRPr sz="1764"/>
            </a:lvl1pPr>
            <a:lvl2pPr marL="504200" indent="0">
              <a:buNone/>
              <a:defRPr sz="1544"/>
            </a:lvl2pPr>
            <a:lvl3pPr marL="1008400" indent="0">
              <a:buNone/>
              <a:defRPr sz="1323"/>
            </a:lvl3pPr>
            <a:lvl4pPr marL="1512600" indent="0">
              <a:buNone/>
              <a:defRPr sz="1103"/>
            </a:lvl4pPr>
            <a:lvl5pPr marL="2016801" indent="0">
              <a:buNone/>
              <a:defRPr sz="1103"/>
            </a:lvl5pPr>
            <a:lvl6pPr marL="2521001" indent="0">
              <a:buNone/>
              <a:defRPr sz="1103"/>
            </a:lvl6pPr>
            <a:lvl7pPr marL="3025201" indent="0">
              <a:buNone/>
              <a:defRPr sz="1103"/>
            </a:lvl7pPr>
            <a:lvl8pPr marL="3529401" indent="0">
              <a:buNone/>
              <a:defRPr sz="1103"/>
            </a:lvl8pPr>
            <a:lvl9pPr marL="4033601" indent="0">
              <a:buNone/>
              <a:defRPr sz="1103"/>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1D8BD707-D9CF-40AE-B4C6-C98DA3205C09}" type="datetimeFigureOut">
              <a:rPr lang="en-US" smtClean="0"/>
              <a:t>6/11/2024</a:t>
            </a:fld>
            <a:endParaRPr lang="en-US"/>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B6F15528-21DE-4FAA-801E-634DDDAF4B2B}" type="slidenum">
              <a:rPr lang="el-GR" smtClean="0"/>
              <a:t>‹#›</a:t>
            </a:fld>
            <a:endParaRPr lang="el-GR"/>
          </a:p>
        </p:txBody>
      </p:sp>
      <p:sp>
        <p:nvSpPr>
          <p:cNvPr id="11" name="TextBox 10"/>
          <p:cNvSpPr txBox="1"/>
          <p:nvPr/>
        </p:nvSpPr>
        <p:spPr>
          <a:xfrm>
            <a:off x="862613" y="979111"/>
            <a:ext cx="639555" cy="644878"/>
          </a:xfrm>
          <a:prstGeom prst="rect">
            <a:avLst/>
          </a:prstGeom>
        </p:spPr>
        <p:txBody>
          <a:bodyPr vert="horz" lIns="100838" tIns="50419" rIns="100838" bIns="50419"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822" dirty="0">
                <a:solidFill>
                  <a:schemeClr val="tx1"/>
                </a:solidFill>
                <a:effectLst/>
              </a:rPr>
              <a:t>“</a:t>
            </a:r>
          </a:p>
        </p:txBody>
      </p:sp>
      <p:sp>
        <p:nvSpPr>
          <p:cNvPr id="14" name="TextBox 13"/>
          <p:cNvSpPr txBox="1"/>
          <p:nvPr/>
        </p:nvSpPr>
        <p:spPr>
          <a:xfrm>
            <a:off x="9180292" y="3440683"/>
            <a:ext cx="647452" cy="644878"/>
          </a:xfrm>
          <a:prstGeom prst="rect">
            <a:avLst/>
          </a:prstGeom>
        </p:spPr>
        <p:txBody>
          <a:bodyPr vert="horz" lIns="100838" tIns="50419" rIns="100838" bIns="50419"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822" dirty="0">
                <a:solidFill>
                  <a:schemeClr val="tx1"/>
                </a:solidFill>
                <a:effectLst/>
              </a:rPr>
              <a:t>”</a:t>
            </a:r>
          </a:p>
        </p:txBody>
      </p:sp>
    </p:spTree>
    <p:extLst>
      <p:ext uri="{BB962C8B-B14F-4D97-AF65-F5344CB8AC3E}">
        <p14:creationId xmlns:p14="http://schemas.microsoft.com/office/powerpoint/2010/main" val="2045666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Κάρτα ονόματος">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Title 1"/>
          <p:cNvSpPr>
            <a:spLocks noGrp="1"/>
          </p:cNvSpPr>
          <p:nvPr>
            <p:ph type="title"/>
          </p:nvPr>
        </p:nvSpPr>
        <p:spPr>
          <a:xfrm>
            <a:off x="801457" y="2358536"/>
            <a:ext cx="9090488" cy="2769996"/>
          </a:xfrm>
        </p:spPr>
        <p:txBody>
          <a:bodyPr anchor="b"/>
          <a:lstStyle>
            <a:lvl1pPr algn="ctr">
              <a:defRPr sz="3529"/>
            </a:lvl1pPr>
          </a:lstStyle>
          <a:p>
            <a:r>
              <a:rPr lang="el-GR"/>
              <a:t>Κάντε κλικ για να επεξεργαστείτε τον τίτλο υποδείγματος</a:t>
            </a:r>
            <a:endParaRPr lang="en-US" dirty="0"/>
          </a:p>
        </p:txBody>
      </p:sp>
      <p:sp>
        <p:nvSpPr>
          <p:cNvPr id="4" name="Text Placeholder 3"/>
          <p:cNvSpPr>
            <a:spLocks noGrp="1"/>
          </p:cNvSpPr>
          <p:nvPr>
            <p:ph type="body" sz="half" idx="2"/>
          </p:nvPr>
        </p:nvSpPr>
        <p:spPr>
          <a:xfrm>
            <a:off x="801457" y="5141519"/>
            <a:ext cx="9090488" cy="1257877"/>
          </a:xfrm>
        </p:spPr>
        <p:txBody>
          <a:bodyPr anchor="t"/>
          <a:lstStyle>
            <a:lvl1pPr marL="0" indent="0" algn="ctr">
              <a:buNone/>
              <a:defRPr sz="1764"/>
            </a:lvl1pPr>
            <a:lvl2pPr marL="504200" indent="0">
              <a:buNone/>
              <a:defRPr sz="1544"/>
            </a:lvl2pPr>
            <a:lvl3pPr marL="1008400" indent="0">
              <a:buNone/>
              <a:defRPr sz="1323"/>
            </a:lvl3pPr>
            <a:lvl4pPr marL="1512600" indent="0">
              <a:buNone/>
              <a:defRPr sz="1103"/>
            </a:lvl4pPr>
            <a:lvl5pPr marL="2016801" indent="0">
              <a:buNone/>
              <a:defRPr sz="1103"/>
            </a:lvl5pPr>
            <a:lvl6pPr marL="2521001" indent="0">
              <a:buNone/>
              <a:defRPr sz="1103"/>
            </a:lvl6pPr>
            <a:lvl7pPr marL="3025201" indent="0">
              <a:buNone/>
              <a:defRPr sz="1103"/>
            </a:lvl7pPr>
            <a:lvl8pPr marL="3529401" indent="0">
              <a:buNone/>
              <a:defRPr sz="1103"/>
            </a:lvl8pPr>
            <a:lvl9pPr marL="4033601" indent="0">
              <a:buNone/>
              <a:defRPr sz="1103"/>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1D8BD707-D9CF-40AE-B4C6-C98DA3205C09}" type="datetimeFigureOut">
              <a:rPr lang="en-US" smtClean="0"/>
              <a:t>6/11/2024</a:t>
            </a:fld>
            <a:endParaRPr lang="en-US"/>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41120184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στήλες">
    <p:spTree>
      <p:nvGrpSpPr>
        <p:cNvPr id="1" name=""/>
        <p:cNvGrpSpPr/>
        <p:nvPr/>
      </p:nvGrpSpPr>
      <p:grpSpPr>
        <a:xfrm>
          <a:off x="0" y="0"/>
          <a:ext cx="0" cy="0"/>
          <a:chOff x="0" y="0"/>
          <a:chExt cx="0" cy="0"/>
        </a:xfrm>
      </p:grpSpPr>
      <p:pic>
        <p:nvPicPr>
          <p:cNvPr id="14" name="Picture 13"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15" name="Title 1"/>
          <p:cNvSpPr>
            <a:spLocks noGrp="1"/>
          </p:cNvSpPr>
          <p:nvPr>
            <p:ph type="title"/>
          </p:nvPr>
        </p:nvSpPr>
        <p:spPr>
          <a:xfrm>
            <a:off x="801457" y="672253"/>
            <a:ext cx="9090488" cy="1770062"/>
          </a:xfrm>
        </p:spPr>
        <p:txBody>
          <a:bodyPr/>
          <a:lstStyle/>
          <a:p>
            <a:r>
              <a:rPr lang="el-GR"/>
              <a:t>Κάντε κλικ για να επεξεργαστείτε τον τίτλο υποδείγματος</a:t>
            </a:r>
            <a:endParaRPr lang="en-US" dirty="0"/>
          </a:p>
        </p:txBody>
      </p:sp>
      <p:sp>
        <p:nvSpPr>
          <p:cNvPr id="7" name="Text Placeholder 2"/>
          <p:cNvSpPr>
            <a:spLocks noGrp="1"/>
          </p:cNvSpPr>
          <p:nvPr>
            <p:ph type="body" idx="1"/>
          </p:nvPr>
        </p:nvSpPr>
        <p:spPr>
          <a:xfrm>
            <a:off x="801456" y="2610378"/>
            <a:ext cx="2893477" cy="635489"/>
          </a:xfrm>
        </p:spPr>
        <p:txBody>
          <a:bodyPr anchor="b">
            <a:noAutofit/>
          </a:bodyPr>
          <a:lstStyle>
            <a:lvl1pPr marL="0" indent="0" algn="ctr">
              <a:lnSpc>
                <a:spcPct val="75000"/>
              </a:lnSpc>
              <a:buNone/>
              <a:defRPr sz="2647" b="0">
                <a:solidFill>
                  <a:schemeClr val="tx1"/>
                </a:solidFill>
              </a:defRPr>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l-GR"/>
              <a:t>Στυλ κειμένου υποδείγματος</a:t>
            </a:r>
          </a:p>
        </p:txBody>
      </p:sp>
      <p:sp>
        <p:nvSpPr>
          <p:cNvPr id="8" name="Text Placeholder 3"/>
          <p:cNvSpPr>
            <a:spLocks noGrp="1"/>
          </p:cNvSpPr>
          <p:nvPr>
            <p:ph type="body" sz="half" idx="15"/>
          </p:nvPr>
        </p:nvSpPr>
        <p:spPr>
          <a:xfrm>
            <a:off x="801456" y="3245868"/>
            <a:ext cx="2893477" cy="3140540"/>
          </a:xfrm>
        </p:spPr>
        <p:txBody>
          <a:bodyPr anchor="t">
            <a:normAutofit/>
          </a:bodyPr>
          <a:lstStyle>
            <a:lvl1pPr marL="0" indent="0" algn="ctr">
              <a:buNone/>
              <a:defRPr sz="1544"/>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l-GR"/>
              <a:t>Στυλ κειμένου υποδείγματος</a:t>
            </a:r>
          </a:p>
        </p:txBody>
      </p:sp>
      <p:sp>
        <p:nvSpPr>
          <p:cNvPr id="9" name="Text Placeholder 4"/>
          <p:cNvSpPr>
            <a:spLocks noGrp="1"/>
          </p:cNvSpPr>
          <p:nvPr>
            <p:ph type="body" sz="quarter" idx="3"/>
          </p:nvPr>
        </p:nvSpPr>
        <p:spPr>
          <a:xfrm>
            <a:off x="3905117" y="2610378"/>
            <a:ext cx="2886939" cy="635489"/>
          </a:xfrm>
        </p:spPr>
        <p:txBody>
          <a:bodyPr anchor="b">
            <a:noAutofit/>
          </a:bodyPr>
          <a:lstStyle>
            <a:lvl1pPr marL="0" indent="0" algn="ctr">
              <a:lnSpc>
                <a:spcPct val="75000"/>
              </a:lnSpc>
              <a:buNone/>
              <a:defRPr sz="2647" b="0">
                <a:solidFill>
                  <a:schemeClr val="tx1"/>
                </a:solidFill>
              </a:defRPr>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l-GR"/>
              <a:t>Στυλ κειμένου υποδείγματος</a:t>
            </a:r>
          </a:p>
        </p:txBody>
      </p:sp>
      <p:sp>
        <p:nvSpPr>
          <p:cNvPr id="10" name="Text Placeholder 3"/>
          <p:cNvSpPr>
            <a:spLocks noGrp="1"/>
          </p:cNvSpPr>
          <p:nvPr>
            <p:ph type="body" sz="half" idx="16"/>
          </p:nvPr>
        </p:nvSpPr>
        <p:spPr>
          <a:xfrm>
            <a:off x="3895434" y="3245868"/>
            <a:ext cx="2897314" cy="3140540"/>
          </a:xfrm>
        </p:spPr>
        <p:txBody>
          <a:bodyPr anchor="t">
            <a:normAutofit/>
          </a:bodyPr>
          <a:lstStyle>
            <a:lvl1pPr marL="0" indent="0" algn="ctr">
              <a:buNone/>
              <a:defRPr sz="1544"/>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l-GR"/>
              <a:t>Στυλ κειμένου υποδείγματος</a:t>
            </a:r>
          </a:p>
        </p:txBody>
      </p:sp>
      <p:sp>
        <p:nvSpPr>
          <p:cNvPr id="11" name="Text Placeholder 4"/>
          <p:cNvSpPr>
            <a:spLocks noGrp="1"/>
          </p:cNvSpPr>
          <p:nvPr>
            <p:ph type="body" sz="quarter" idx="13"/>
          </p:nvPr>
        </p:nvSpPr>
        <p:spPr>
          <a:xfrm>
            <a:off x="6993248" y="2610378"/>
            <a:ext cx="2898697" cy="635489"/>
          </a:xfrm>
        </p:spPr>
        <p:txBody>
          <a:bodyPr anchor="b">
            <a:noAutofit/>
          </a:bodyPr>
          <a:lstStyle>
            <a:lvl1pPr marL="0" indent="0" algn="ctr">
              <a:lnSpc>
                <a:spcPct val="75000"/>
              </a:lnSpc>
              <a:buNone/>
              <a:defRPr sz="2647" b="0">
                <a:solidFill>
                  <a:schemeClr val="tx1"/>
                </a:solidFill>
              </a:defRPr>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l-GR"/>
              <a:t>Στυλ κειμένου υποδείγματος</a:t>
            </a:r>
          </a:p>
        </p:txBody>
      </p:sp>
      <p:sp>
        <p:nvSpPr>
          <p:cNvPr id="12" name="Text Placeholder 3"/>
          <p:cNvSpPr>
            <a:spLocks noGrp="1"/>
          </p:cNvSpPr>
          <p:nvPr>
            <p:ph type="body" sz="half" idx="17"/>
          </p:nvPr>
        </p:nvSpPr>
        <p:spPr>
          <a:xfrm>
            <a:off x="6993248" y="3245868"/>
            <a:ext cx="2898697" cy="3140540"/>
          </a:xfrm>
        </p:spPr>
        <p:txBody>
          <a:bodyPr anchor="t">
            <a:normAutofit/>
          </a:bodyPr>
          <a:lstStyle>
            <a:lvl1pPr marL="0" indent="0" algn="ctr">
              <a:buNone/>
              <a:defRPr sz="1544"/>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l-GR"/>
              <a:t>Στυλ κειμένου υποδείγματος</a:t>
            </a:r>
          </a:p>
        </p:txBody>
      </p:sp>
      <p:sp>
        <p:nvSpPr>
          <p:cNvPr id="3" name="Date Placeholder 2"/>
          <p:cNvSpPr>
            <a:spLocks noGrp="1"/>
          </p:cNvSpPr>
          <p:nvPr>
            <p:ph type="dt" sz="half" idx="10"/>
          </p:nvPr>
        </p:nvSpPr>
        <p:spPr/>
        <p:txBody>
          <a:bodyPr/>
          <a:lstStyle/>
          <a:p>
            <a:fld id="{1D8BD707-D9CF-40AE-B4C6-C98DA3205C09}" type="datetimeFigureOut">
              <a:rPr lang="en-US" smtClean="0"/>
              <a:t>6/11/2024</a:t>
            </a:fld>
            <a:endParaRPr lang="en-US"/>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19108589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Στήλη 3 εικόνων">
    <p:spTree>
      <p:nvGrpSpPr>
        <p:cNvPr id="1" name=""/>
        <p:cNvGrpSpPr/>
        <p:nvPr/>
      </p:nvGrpSpPr>
      <p:grpSpPr>
        <a:xfrm>
          <a:off x="0" y="0"/>
          <a:ext cx="0" cy="0"/>
          <a:chOff x="0" y="0"/>
          <a:chExt cx="0" cy="0"/>
        </a:xfrm>
      </p:grpSpPr>
      <p:pic>
        <p:nvPicPr>
          <p:cNvPr id="17" name="Picture 1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30" name="Title 1"/>
          <p:cNvSpPr>
            <a:spLocks noGrp="1"/>
          </p:cNvSpPr>
          <p:nvPr>
            <p:ph type="title"/>
          </p:nvPr>
        </p:nvSpPr>
        <p:spPr>
          <a:xfrm>
            <a:off x="801457" y="673546"/>
            <a:ext cx="9090488" cy="1768770"/>
          </a:xfrm>
        </p:spPr>
        <p:txBody>
          <a:bodyPr/>
          <a:lstStyle/>
          <a:p>
            <a:r>
              <a:rPr lang="el-GR"/>
              <a:t>Κάντε κλικ για να επεξεργαστείτε τον τίτλο υποδείγματος</a:t>
            </a:r>
            <a:endParaRPr lang="en-US" dirty="0"/>
          </a:p>
        </p:txBody>
      </p:sp>
      <p:sp>
        <p:nvSpPr>
          <p:cNvPr id="19" name="Text Placeholder 2"/>
          <p:cNvSpPr>
            <a:spLocks noGrp="1"/>
          </p:cNvSpPr>
          <p:nvPr>
            <p:ph type="body" idx="1"/>
          </p:nvPr>
        </p:nvSpPr>
        <p:spPr>
          <a:xfrm>
            <a:off x="801457" y="4636982"/>
            <a:ext cx="2891226" cy="635489"/>
          </a:xfrm>
        </p:spPr>
        <p:txBody>
          <a:bodyPr anchor="b">
            <a:noAutofit/>
          </a:bodyPr>
          <a:lstStyle>
            <a:lvl1pPr marL="0" indent="0" algn="ctr">
              <a:lnSpc>
                <a:spcPct val="75000"/>
              </a:lnSpc>
              <a:buNone/>
              <a:defRPr sz="2426" b="0">
                <a:solidFill>
                  <a:schemeClr val="tx1"/>
                </a:solidFill>
              </a:defRPr>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l-GR"/>
              <a:t>Στυλ κειμένου υποδείγματος</a:t>
            </a:r>
          </a:p>
        </p:txBody>
      </p:sp>
      <p:sp>
        <p:nvSpPr>
          <p:cNvPr id="20" name="Picture Placeholder 2"/>
          <p:cNvSpPr>
            <a:spLocks noGrp="1" noChangeAspect="1"/>
          </p:cNvSpPr>
          <p:nvPr>
            <p:ph type="pic" idx="15"/>
          </p:nvPr>
        </p:nvSpPr>
        <p:spPr>
          <a:xfrm>
            <a:off x="801457" y="2610378"/>
            <a:ext cx="2891226" cy="1680633"/>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764"/>
            </a:lvl1pPr>
            <a:lvl2pPr marL="504200" indent="0">
              <a:buNone/>
              <a:defRPr sz="1764"/>
            </a:lvl2pPr>
            <a:lvl3pPr marL="1008400" indent="0">
              <a:buNone/>
              <a:defRPr sz="1764"/>
            </a:lvl3pPr>
            <a:lvl4pPr marL="1512600" indent="0">
              <a:buNone/>
              <a:defRPr sz="1764"/>
            </a:lvl4pPr>
            <a:lvl5pPr marL="2016801" indent="0">
              <a:buNone/>
              <a:defRPr sz="1764"/>
            </a:lvl5pPr>
            <a:lvl6pPr marL="2521001" indent="0">
              <a:buNone/>
              <a:defRPr sz="1764"/>
            </a:lvl6pPr>
            <a:lvl7pPr marL="3025201" indent="0">
              <a:buNone/>
              <a:defRPr sz="1764"/>
            </a:lvl7pPr>
            <a:lvl8pPr marL="3529401" indent="0">
              <a:buNone/>
              <a:defRPr sz="1764"/>
            </a:lvl8pPr>
            <a:lvl9pPr marL="4033601" indent="0">
              <a:buNone/>
              <a:defRPr sz="1764"/>
            </a:lvl9pPr>
          </a:lstStyle>
          <a:p>
            <a:r>
              <a:rPr lang="el-GR"/>
              <a:t>Κάντε κλικ στο εικονίδιο για να προσθέσετε εικόνα</a:t>
            </a:r>
            <a:endParaRPr lang="en-US" dirty="0"/>
          </a:p>
        </p:txBody>
      </p:sp>
      <p:sp>
        <p:nvSpPr>
          <p:cNvPr id="21" name="Text Placeholder 3"/>
          <p:cNvSpPr>
            <a:spLocks noGrp="1"/>
          </p:cNvSpPr>
          <p:nvPr>
            <p:ph type="body" sz="half" idx="18"/>
          </p:nvPr>
        </p:nvSpPr>
        <p:spPr>
          <a:xfrm>
            <a:off x="801457" y="5272471"/>
            <a:ext cx="2891226" cy="1113936"/>
          </a:xfrm>
        </p:spPr>
        <p:txBody>
          <a:bodyPr anchor="t">
            <a:normAutofit/>
          </a:bodyPr>
          <a:lstStyle>
            <a:lvl1pPr marL="0" indent="0" algn="ctr">
              <a:buNone/>
              <a:defRPr sz="1544"/>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l-GR"/>
              <a:t>Στυλ κειμένου υποδείγματος</a:t>
            </a:r>
          </a:p>
        </p:txBody>
      </p:sp>
      <p:sp>
        <p:nvSpPr>
          <p:cNvPr id="22" name="Text Placeholder 4"/>
          <p:cNvSpPr>
            <a:spLocks noGrp="1"/>
          </p:cNvSpPr>
          <p:nvPr>
            <p:ph type="body" sz="quarter" idx="3"/>
          </p:nvPr>
        </p:nvSpPr>
        <p:spPr>
          <a:xfrm>
            <a:off x="3896670" y="4636982"/>
            <a:ext cx="2895978" cy="635489"/>
          </a:xfrm>
        </p:spPr>
        <p:txBody>
          <a:bodyPr anchor="b">
            <a:noAutofit/>
          </a:bodyPr>
          <a:lstStyle>
            <a:lvl1pPr marL="0" indent="0" algn="ctr">
              <a:lnSpc>
                <a:spcPct val="75000"/>
              </a:lnSpc>
              <a:buNone/>
              <a:defRPr sz="2426" b="0">
                <a:solidFill>
                  <a:schemeClr val="tx1"/>
                </a:solidFill>
              </a:defRPr>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l-GR"/>
              <a:t>Στυλ κειμένου υποδείγματος</a:t>
            </a:r>
          </a:p>
        </p:txBody>
      </p:sp>
      <p:sp>
        <p:nvSpPr>
          <p:cNvPr id="23" name="Picture Placeholder 2"/>
          <p:cNvSpPr>
            <a:spLocks noGrp="1" noChangeAspect="1"/>
          </p:cNvSpPr>
          <p:nvPr>
            <p:ph type="pic" idx="21"/>
          </p:nvPr>
        </p:nvSpPr>
        <p:spPr>
          <a:xfrm>
            <a:off x="3895432" y="2610378"/>
            <a:ext cx="2897315" cy="1680633"/>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764"/>
            </a:lvl1pPr>
            <a:lvl2pPr marL="504200" indent="0">
              <a:buNone/>
              <a:defRPr sz="1764"/>
            </a:lvl2pPr>
            <a:lvl3pPr marL="1008400" indent="0">
              <a:buNone/>
              <a:defRPr sz="1764"/>
            </a:lvl3pPr>
            <a:lvl4pPr marL="1512600" indent="0">
              <a:buNone/>
              <a:defRPr sz="1764"/>
            </a:lvl4pPr>
            <a:lvl5pPr marL="2016801" indent="0">
              <a:buNone/>
              <a:defRPr sz="1764"/>
            </a:lvl5pPr>
            <a:lvl6pPr marL="2521001" indent="0">
              <a:buNone/>
              <a:defRPr sz="1764"/>
            </a:lvl6pPr>
            <a:lvl7pPr marL="3025201" indent="0">
              <a:buNone/>
              <a:defRPr sz="1764"/>
            </a:lvl7pPr>
            <a:lvl8pPr marL="3529401" indent="0">
              <a:buNone/>
              <a:defRPr sz="1764"/>
            </a:lvl8pPr>
            <a:lvl9pPr marL="4033601" indent="0">
              <a:buNone/>
              <a:defRPr sz="1764"/>
            </a:lvl9pPr>
          </a:lstStyle>
          <a:p>
            <a:r>
              <a:rPr lang="el-GR"/>
              <a:t>Κάντε κλικ στο εικονίδιο για να προσθέσετε εικόνα</a:t>
            </a:r>
            <a:endParaRPr lang="en-US" dirty="0"/>
          </a:p>
        </p:txBody>
      </p:sp>
      <p:sp>
        <p:nvSpPr>
          <p:cNvPr id="24" name="Text Placeholder 3"/>
          <p:cNvSpPr>
            <a:spLocks noGrp="1"/>
          </p:cNvSpPr>
          <p:nvPr>
            <p:ph type="body" sz="half" idx="19"/>
          </p:nvPr>
        </p:nvSpPr>
        <p:spPr>
          <a:xfrm>
            <a:off x="3895432" y="5272470"/>
            <a:ext cx="2897315" cy="1113937"/>
          </a:xfrm>
        </p:spPr>
        <p:txBody>
          <a:bodyPr anchor="t">
            <a:normAutofit/>
          </a:bodyPr>
          <a:lstStyle>
            <a:lvl1pPr marL="0" indent="0" algn="ctr">
              <a:buNone/>
              <a:defRPr sz="1544"/>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l-GR"/>
              <a:t>Στυλ κειμένου υποδείγματος</a:t>
            </a:r>
          </a:p>
        </p:txBody>
      </p:sp>
      <p:sp>
        <p:nvSpPr>
          <p:cNvPr id="25" name="Text Placeholder 4"/>
          <p:cNvSpPr>
            <a:spLocks noGrp="1"/>
          </p:cNvSpPr>
          <p:nvPr>
            <p:ph type="body" sz="quarter" idx="13"/>
          </p:nvPr>
        </p:nvSpPr>
        <p:spPr>
          <a:xfrm>
            <a:off x="6993248" y="4636982"/>
            <a:ext cx="2894973" cy="635489"/>
          </a:xfrm>
        </p:spPr>
        <p:txBody>
          <a:bodyPr anchor="b">
            <a:noAutofit/>
          </a:bodyPr>
          <a:lstStyle>
            <a:lvl1pPr marL="0" indent="0" algn="ctr">
              <a:lnSpc>
                <a:spcPct val="75000"/>
              </a:lnSpc>
              <a:buNone/>
              <a:defRPr sz="2426" b="0">
                <a:solidFill>
                  <a:schemeClr val="tx1"/>
                </a:solidFill>
              </a:defRPr>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l-GR"/>
              <a:t>Στυλ κειμένου υποδείγματος</a:t>
            </a:r>
          </a:p>
        </p:txBody>
      </p:sp>
      <p:sp>
        <p:nvSpPr>
          <p:cNvPr id="26" name="Picture Placeholder 2"/>
          <p:cNvSpPr>
            <a:spLocks noGrp="1" noChangeAspect="1"/>
          </p:cNvSpPr>
          <p:nvPr>
            <p:ph type="pic" idx="22"/>
          </p:nvPr>
        </p:nvSpPr>
        <p:spPr>
          <a:xfrm>
            <a:off x="6993248" y="2610378"/>
            <a:ext cx="2898697" cy="1680633"/>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764"/>
            </a:lvl1pPr>
            <a:lvl2pPr marL="504200" indent="0">
              <a:buNone/>
              <a:defRPr sz="1764"/>
            </a:lvl2pPr>
            <a:lvl3pPr marL="1008400" indent="0">
              <a:buNone/>
              <a:defRPr sz="1764"/>
            </a:lvl3pPr>
            <a:lvl4pPr marL="1512600" indent="0">
              <a:buNone/>
              <a:defRPr sz="1764"/>
            </a:lvl4pPr>
            <a:lvl5pPr marL="2016801" indent="0">
              <a:buNone/>
              <a:defRPr sz="1764"/>
            </a:lvl5pPr>
            <a:lvl6pPr marL="2521001" indent="0">
              <a:buNone/>
              <a:defRPr sz="1764"/>
            </a:lvl6pPr>
            <a:lvl7pPr marL="3025201" indent="0">
              <a:buNone/>
              <a:defRPr sz="1764"/>
            </a:lvl7pPr>
            <a:lvl8pPr marL="3529401" indent="0">
              <a:buNone/>
              <a:defRPr sz="1764"/>
            </a:lvl8pPr>
            <a:lvl9pPr marL="4033601" indent="0">
              <a:buNone/>
              <a:defRPr sz="1764"/>
            </a:lvl9pPr>
          </a:lstStyle>
          <a:p>
            <a:r>
              <a:rPr lang="el-GR"/>
              <a:t>Κάντε κλικ στο εικονίδιο για να προσθέσετε εικόνα</a:t>
            </a:r>
            <a:endParaRPr lang="en-US" dirty="0"/>
          </a:p>
        </p:txBody>
      </p:sp>
      <p:sp>
        <p:nvSpPr>
          <p:cNvPr id="27" name="Text Placeholder 3"/>
          <p:cNvSpPr>
            <a:spLocks noGrp="1"/>
          </p:cNvSpPr>
          <p:nvPr>
            <p:ph type="body" sz="half" idx="20"/>
          </p:nvPr>
        </p:nvSpPr>
        <p:spPr>
          <a:xfrm>
            <a:off x="6993138" y="5272468"/>
            <a:ext cx="2898807" cy="1113939"/>
          </a:xfrm>
        </p:spPr>
        <p:txBody>
          <a:bodyPr anchor="t">
            <a:normAutofit/>
          </a:bodyPr>
          <a:lstStyle>
            <a:lvl1pPr marL="0" indent="0" algn="ctr">
              <a:buNone/>
              <a:defRPr sz="1544"/>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l-GR"/>
              <a:t>Στυλ κειμένου υποδείγματος</a:t>
            </a:r>
          </a:p>
        </p:txBody>
      </p:sp>
      <p:sp>
        <p:nvSpPr>
          <p:cNvPr id="3" name="Date Placeholder 2"/>
          <p:cNvSpPr>
            <a:spLocks noGrp="1"/>
          </p:cNvSpPr>
          <p:nvPr>
            <p:ph type="dt" sz="half" idx="10"/>
          </p:nvPr>
        </p:nvSpPr>
        <p:spPr/>
        <p:txBody>
          <a:bodyPr/>
          <a:lstStyle/>
          <a:p>
            <a:fld id="{1D8BD707-D9CF-40AE-B4C6-C98DA3205C09}" type="datetimeFigureOut">
              <a:rPr lang="en-US" smtClean="0"/>
              <a:t>6/11/2024</a:t>
            </a:fld>
            <a:endParaRPr lang="en-US"/>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8124422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11" name="Vertical Text Placeholder 2"/>
          <p:cNvSpPr>
            <a:spLocks noGrp="1"/>
          </p:cNvSpPr>
          <p:nvPr>
            <p:ph type="body" orient="vert" sz="quarter" idx="13"/>
          </p:nvPr>
        </p:nvSpPr>
        <p:spPr>
          <a:xfrm>
            <a:off x="801457" y="2610379"/>
            <a:ext cx="9090488" cy="3776029"/>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6/11/2024</a:t>
            </a:fld>
            <a:endParaRPr lang="en-US"/>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39351459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pic>
        <p:nvPicPr>
          <p:cNvPr id="10" name="Picture 9"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Vertical Title 1"/>
          <p:cNvSpPr>
            <a:spLocks noGrp="1"/>
          </p:cNvSpPr>
          <p:nvPr>
            <p:ph type="title" orient="vert"/>
          </p:nvPr>
        </p:nvSpPr>
        <p:spPr>
          <a:xfrm>
            <a:off x="7652465" y="672256"/>
            <a:ext cx="2239480" cy="5714152"/>
          </a:xfrm>
        </p:spPr>
        <p:txBody>
          <a:bodyPr vert="eaVert"/>
          <a:lstStyle>
            <a:lvl1pPr algn="l">
              <a:defRPr/>
            </a:lvl1pPr>
          </a:lstStyle>
          <a:p>
            <a:r>
              <a:rPr lang="el-GR"/>
              <a:t>Κάντε κλικ για να επεξεργαστείτε τον τίτλο υποδείγματος</a:t>
            </a:r>
            <a:endParaRPr lang="en-US" dirty="0"/>
          </a:p>
        </p:txBody>
      </p:sp>
      <p:sp>
        <p:nvSpPr>
          <p:cNvPr id="8" name="Vertical Text Placeholder 2"/>
          <p:cNvSpPr>
            <a:spLocks noGrp="1"/>
          </p:cNvSpPr>
          <p:nvPr>
            <p:ph type="body" orient="vert" sz="quarter" idx="13"/>
          </p:nvPr>
        </p:nvSpPr>
        <p:spPr>
          <a:xfrm>
            <a:off x="801457" y="672256"/>
            <a:ext cx="6717339" cy="5714152"/>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6/11/2024</a:t>
            </a:fld>
            <a:endParaRPr lang="en-US"/>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7101390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6/11/2024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2302671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u="sng">
                <a:solidFill>
                  <a:srgbClr val="0E4660"/>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6/11/2024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605619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12" name="Content Placeholder 2"/>
          <p:cNvSpPr>
            <a:spLocks noGrp="1"/>
          </p:cNvSpPr>
          <p:nvPr>
            <p:ph sz="quarter" idx="13"/>
          </p:nvPr>
        </p:nvSpPr>
        <p:spPr>
          <a:xfrm>
            <a:off x="801455" y="2610378"/>
            <a:ext cx="9089940" cy="3776029"/>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6/11/2024</a:t>
            </a:fld>
            <a:endParaRPr lang="en-US"/>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2458033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pic>
        <p:nvPicPr>
          <p:cNvPr id="8" name="Picture 7"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Title 1"/>
          <p:cNvSpPr>
            <a:spLocks noGrp="1"/>
          </p:cNvSpPr>
          <p:nvPr>
            <p:ph type="title"/>
          </p:nvPr>
        </p:nvSpPr>
        <p:spPr>
          <a:xfrm>
            <a:off x="801457" y="913723"/>
            <a:ext cx="9079349" cy="3018103"/>
          </a:xfrm>
        </p:spPr>
        <p:txBody>
          <a:bodyPr anchor="b">
            <a:normAutofit/>
          </a:bodyPr>
          <a:lstStyle>
            <a:lvl1pPr>
              <a:defRPr sz="4411"/>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801457" y="4033364"/>
            <a:ext cx="9079349" cy="1508802"/>
          </a:xfrm>
        </p:spPr>
        <p:txBody>
          <a:bodyPr>
            <a:normAutofit/>
          </a:bodyPr>
          <a:lstStyle>
            <a:lvl1pPr marL="0" indent="0" algn="ctr">
              <a:buNone/>
              <a:defRPr sz="2206">
                <a:solidFill>
                  <a:schemeClr val="bg1">
                    <a:lumMod val="50000"/>
                  </a:schemeClr>
                </a:solidFill>
              </a:defRPr>
            </a:lvl1pPr>
            <a:lvl2pPr marL="504200" indent="0">
              <a:buNone/>
              <a:defRPr sz="2206">
                <a:solidFill>
                  <a:schemeClr val="tx1">
                    <a:tint val="75000"/>
                  </a:schemeClr>
                </a:solidFill>
              </a:defRPr>
            </a:lvl2pPr>
            <a:lvl3pPr marL="1008400" indent="0">
              <a:buNone/>
              <a:defRPr sz="1985">
                <a:solidFill>
                  <a:schemeClr val="tx1">
                    <a:tint val="75000"/>
                  </a:schemeClr>
                </a:solidFill>
              </a:defRPr>
            </a:lvl3pPr>
            <a:lvl4pPr marL="1512600" indent="0">
              <a:buNone/>
              <a:defRPr sz="1764">
                <a:solidFill>
                  <a:schemeClr val="tx1">
                    <a:tint val="75000"/>
                  </a:schemeClr>
                </a:solidFill>
              </a:defRPr>
            </a:lvl4pPr>
            <a:lvl5pPr marL="2016801" indent="0">
              <a:buNone/>
              <a:defRPr sz="1764">
                <a:solidFill>
                  <a:schemeClr val="tx1">
                    <a:tint val="75000"/>
                  </a:schemeClr>
                </a:solidFill>
              </a:defRPr>
            </a:lvl5pPr>
            <a:lvl6pPr marL="2521001" indent="0">
              <a:buNone/>
              <a:defRPr sz="1764">
                <a:solidFill>
                  <a:schemeClr val="tx1">
                    <a:tint val="75000"/>
                  </a:schemeClr>
                </a:solidFill>
              </a:defRPr>
            </a:lvl6pPr>
            <a:lvl7pPr marL="3025201" indent="0">
              <a:buNone/>
              <a:defRPr sz="1764">
                <a:solidFill>
                  <a:schemeClr val="tx1">
                    <a:tint val="75000"/>
                  </a:schemeClr>
                </a:solidFill>
              </a:defRPr>
            </a:lvl7pPr>
            <a:lvl8pPr marL="3529401" indent="0">
              <a:buNone/>
              <a:defRPr sz="1764">
                <a:solidFill>
                  <a:schemeClr val="tx1">
                    <a:tint val="75000"/>
                  </a:schemeClr>
                </a:solidFill>
              </a:defRPr>
            </a:lvl8pPr>
            <a:lvl9pPr marL="4033601" indent="0">
              <a:buNone/>
              <a:defRPr sz="1764">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1D8BD707-D9CF-40AE-B4C6-C98DA3205C09}" type="datetimeFigureOut">
              <a:rPr lang="en-US" smtClean="0"/>
              <a:t>6/11/2024</a:t>
            </a:fld>
            <a:endParaRPr lang="en-US"/>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653306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14" name="Title 1"/>
          <p:cNvSpPr>
            <a:spLocks noGrp="1"/>
          </p:cNvSpPr>
          <p:nvPr>
            <p:ph type="title"/>
          </p:nvPr>
        </p:nvSpPr>
        <p:spPr>
          <a:xfrm>
            <a:off x="801458" y="682088"/>
            <a:ext cx="9090487" cy="1760229"/>
          </a:xfrm>
        </p:spPr>
        <p:txBody>
          <a:bodyPr/>
          <a:lstStyle/>
          <a:p>
            <a:r>
              <a:rPr lang="el-GR"/>
              <a:t>Κάντε κλικ για να επεξεργαστείτε τον τίτλο υποδείγματος</a:t>
            </a:r>
            <a:endParaRPr lang="en-US" dirty="0"/>
          </a:p>
        </p:txBody>
      </p:sp>
      <p:sp>
        <p:nvSpPr>
          <p:cNvPr id="12" name="Content Placeholder 2"/>
          <p:cNvSpPr>
            <a:spLocks noGrp="1"/>
          </p:cNvSpPr>
          <p:nvPr>
            <p:ph sz="quarter" idx="13"/>
          </p:nvPr>
        </p:nvSpPr>
        <p:spPr>
          <a:xfrm>
            <a:off x="801455" y="2610378"/>
            <a:ext cx="4478411" cy="3776029"/>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13" name="Content Placeholder 3"/>
          <p:cNvSpPr>
            <a:spLocks noGrp="1"/>
          </p:cNvSpPr>
          <p:nvPr>
            <p:ph sz="quarter" idx="14"/>
          </p:nvPr>
        </p:nvSpPr>
        <p:spPr>
          <a:xfrm>
            <a:off x="5413534" y="2610378"/>
            <a:ext cx="4477861" cy="3776029"/>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t>6/11/2024</a:t>
            </a:fld>
            <a:endParaRPr lang="en-US"/>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2243585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pic>
        <p:nvPicPr>
          <p:cNvPr id="11" name="Picture 10"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14" name="Title 1"/>
          <p:cNvSpPr>
            <a:spLocks noGrp="1"/>
          </p:cNvSpPr>
          <p:nvPr>
            <p:ph type="title"/>
          </p:nvPr>
        </p:nvSpPr>
        <p:spPr>
          <a:xfrm>
            <a:off x="801458" y="682088"/>
            <a:ext cx="9090487" cy="1760229"/>
          </a:xfrm>
        </p:spPr>
        <p:txBody>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005425" y="2614706"/>
            <a:ext cx="4274443" cy="749882"/>
          </a:xfrm>
        </p:spPr>
        <p:txBody>
          <a:bodyPr anchor="b">
            <a:noAutofit/>
          </a:bodyPr>
          <a:lstStyle>
            <a:lvl1pPr marL="0" indent="0">
              <a:lnSpc>
                <a:spcPct val="75000"/>
              </a:lnSpc>
              <a:buNone/>
              <a:defRPr sz="2867" b="0">
                <a:solidFill>
                  <a:schemeClr val="tx1"/>
                </a:solidFill>
              </a:defRPr>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l-GR"/>
              <a:t>Στυλ κειμένου υποδείγματος</a:t>
            </a:r>
          </a:p>
        </p:txBody>
      </p:sp>
      <p:sp>
        <p:nvSpPr>
          <p:cNvPr id="12" name="Content Placeholder 3"/>
          <p:cNvSpPr>
            <a:spLocks noGrp="1"/>
          </p:cNvSpPr>
          <p:nvPr>
            <p:ph sz="quarter" idx="13"/>
          </p:nvPr>
        </p:nvSpPr>
        <p:spPr>
          <a:xfrm>
            <a:off x="801456" y="3364590"/>
            <a:ext cx="4478411" cy="3021817"/>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5610196" y="2614706"/>
            <a:ext cx="4281749" cy="749882"/>
          </a:xfrm>
        </p:spPr>
        <p:txBody>
          <a:bodyPr anchor="b">
            <a:noAutofit/>
          </a:bodyPr>
          <a:lstStyle>
            <a:lvl1pPr marL="0" indent="0">
              <a:lnSpc>
                <a:spcPct val="75000"/>
              </a:lnSpc>
              <a:buNone/>
              <a:defRPr sz="2867" b="0">
                <a:solidFill>
                  <a:schemeClr val="tx1"/>
                </a:solidFill>
              </a:defRPr>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l-GR"/>
              <a:t>Στυλ κειμένου υποδείγματος</a:t>
            </a:r>
          </a:p>
        </p:txBody>
      </p:sp>
      <p:sp>
        <p:nvSpPr>
          <p:cNvPr id="13" name="Content Placeholder 5"/>
          <p:cNvSpPr>
            <a:spLocks noGrp="1"/>
          </p:cNvSpPr>
          <p:nvPr>
            <p:ph sz="quarter" idx="14"/>
          </p:nvPr>
        </p:nvSpPr>
        <p:spPr>
          <a:xfrm>
            <a:off x="5413535" y="3364590"/>
            <a:ext cx="4477862" cy="3021817"/>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t>6/11/2024</a:t>
            </a:fld>
            <a:endParaRPr lang="en-US"/>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2754333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t>6/11/2024</a:t>
            </a:fld>
            <a:endParaRPr lang="en-US"/>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2648816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pic>
        <p:nvPicPr>
          <p:cNvPr id="6" name="Picture 5"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Date Placeholder 1"/>
          <p:cNvSpPr>
            <a:spLocks noGrp="1"/>
          </p:cNvSpPr>
          <p:nvPr>
            <p:ph type="dt" sz="half" idx="10"/>
          </p:nvPr>
        </p:nvSpPr>
        <p:spPr/>
        <p:txBody>
          <a:bodyPr/>
          <a:lstStyle/>
          <a:p>
            <a:fld id="{1D8BD707-D9CF-40AE-B4C6-C98DA3205C09}" type="datetimeFigureOut">
              <a:rPr lang="en-US" smtClean="0"/>
              <a:t>6/11/2024</a:t>
            </a:fld>
            <a:endParaRPr lang="en-US"/>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2785271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Title 1"/>
          <p:cNvSpPr>
            <a:spLocks noGrp="1"/>
          </p:cNvSpPr>
          <p:nvPr>
            <p:ph type="title"/>
          </p:nvPr>
        </p:nvSpPr>
        <p:spPr>
          <a:xfrm>
            <a:off x="801457" y="672254"/>
            <a:ext cx="3451926" cy="2231197"/>
          </a:xfrm>
        </p:spPr>
        <p:txBody>
          <a:bodyPr anchor="b"/>
          <a:lstStyle>
            <a:lvl1pPr algn="ctr">
              <a:defRPr sz="3529"/>
            </a:lvl1pPr>
          </a:lstStyle>
          <a:p>
            <a:r>
              <a:rPr lang="el-GR"/>
              <a:t>Κάντε κλικ για να επεξεργαστείτε τον τίτλο υποδείγματος</a:t>
            </a:r>
            <a:endParaRPr lang="en-US" dirty="0"/>
          </a:p>
        </p:txBody>
      </p:sp>
      <p:sp>
        <p:nvSpPr>
          <p:cNvPr id="10" name="Content Placeholder 2"/>
          <p:cNvSpPr>
            <a:spLocks noGrp="1"/>
          </p:cNvSpPr>
          <p:nvPr>
            <p:ph sz="quarter" idx="13"/>
          </p:nvPr>
        </p:nvSpPr>
        <p:spPr>
          <a:xfrm>
            <a:off x="4453884" y="672255"/>
            <a:ext cx="5438059" cy="5714152"/>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Text Placeholder 3"/>
          <p:cNvSpPr>
            <a:spLocks noGrp="1"/>
          </p:cNvSpPr>
          <p:nvPr>
            <p:ph type="body" sz="half" idx="2"/>
          </p:nvPr>
        </p:nvSpPr>
        <p:spPr>
          <a:xfrm>
            <a:off x="801457" y="2903451"/>
            <a:ext cx="3451928" cy="3482956"/>
          </a:xfrm>
        </p:spPr>
        <p:txBody>
          <a:bodyPr/>
          <a:lstStyle>
            <a:lvl1pPr marL="0" indent="0" algn="ctr">
              <a:buNone/>
              <a:defRPr sz="1764"/>
            </a:lvl1pPr>
            <a:lvl2pPr marL="504200" indent="0">
              <a:buNone/>
              <a:defRPr sz="1544"/>
            </a:lvl2pPr>
            <a:lvl3pPr marL="1008400" indent="0">
              <a:buNone/>
              <a:defRPr sz="1323"/>
            </a:lvl3pPr>
            <a:lvl4pPr marL="1512600" indent="0">
              <a:buNone/>
              <a:defRPr sz="1103"/>
            </a:lvl4pPr>
            <a:lvl5pPr marL="2016801" indent="0">
              <a:buNone/>
              <a:defRPr sz="1103"/>
            </a:lvl5pPr>
            <a:lvl6pPr marL="2521001" indent="0">
              <a:buNone/>
              <a:defRPr sz="1103"/>
            </a:lvl6pPr>
            <a:lvl7pPr marL="3025201" indent="0">
              <a:buNone/>
              <a:defRPr sz="1103"/>
            </a:lvl7pPr>
            <a:lvl8pPr marL="3529401" indent="0">
              <a:buNone/>
              <a:defRPr sz="1103"/>
            </a:lvl8pPr>
            <a:lvl9pPr marL="4033601" indent="0">
              <a:buNone/>
              <a:defRPr sz="1103"/>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1D8BD707-D9CF-40AE-B4C6-C98DA3205C09}" type="datetimeFigureOut">
              <a:rPr lang="en-US" smtClean="0"/>
              <a:t>6/11/2024</a:t>
            </a:fld>
            <a:endParaRPr lang="en-US"/>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2553492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93400" cy="7562850"/>
          </a:xfrm>
          <a:prstGeom prst="rect">
            <a:avLst/>
          </a:prstGeom>
        </p:spPr>
      </p:pic>
      <p:sp>
        <p:nvSpPr>
          <p:cNvPr id="2" name="Title 1"/>
          <p:cNvSpPr>
            <a:spLocks noGrp="1"/>
          </p:cNvSpPr>
          <p:nvPr>
            <p:ph type="title"/>
          </p:nvPr>
        </p:nvSpPr>
        <p:spPr>
          <a:xfrm>
            <a:off x="801458" y="672253"/>
            <a:ext cx="4829359" cy="2231200"/>
          </a:xfrm>
        </p:spPr>
        <p:txBody>
          <a:bodyPr anchor="b"/>
          <a:lstStyle>
            <a:lvl1pPr algn="ctr">
              <a:defRPr sz="3529"/>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5852216" y="672255"/>
            <a:ext cx="3515176" cy="5714153"/>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529"/>
            </a:lvl1pPr>
            <a:lvl2pPr marL="504200" indent="0">
              <a:buNone/>
              <a:defRPr sz="3088"/>
            </a:lvl2pPr>
            <a:lvl3pPr marL="1008400" indent="0">
              <a:buNone/>
              <a:defRPr sz="2647"/>
            </a:lvl3pPr>
            <a:lvl4pPr marL="1512600" indent="0">
              <a:buNone/>
              <a:defRPr sz="2206"/>
            </a:lvl4pPr>
            <a:lvl5pPr marL="2016801" indent="0">
              <a:buNone/>
              <a:defRPr sz="2206"/>
            </a:lvl5pPr>
            <a:lvl6pPr marL="2521001" indent="0">
              <a:buNone/>
              <a:defRPr sz="2206"/>
            </a:lvl6pPr>
            <a:lvl7pPr marL="3025201" indent="0">
              <a:buNone/>
              <a:defRPr sz="2206"/>
            </a:lvl7pPr>
            <a:lvl8pPr marL="3529401" indent="0">
              <a:buNone/>
              <a:defRPr sz="2206"/>
            </a:lvl8pPr>
            <a:lvl9pPr marL="4033601" indent="0">
              <a:buNone/>
              <a:defRPr sz="2206"/>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801474" y="2903452"/>
            <a:ext cx="4829342" cy="3482955"/>
          </a:xfrm>
        </p:spPr>
        <p:txBody>
          <a:bodyPr/>
          <a:lstStyle>
            <a:lvl1pPr marL="0" indent="0" algn="ctr">
              <a:buNone/>
              <a:defRPr sz="1764"/>
            </a:lvl1pPr>
            <a:lvl2pPr marL="504200" indent="0">
              <a:buNone/>
              <a:defRPr sz="1544"/>
            </a:lvl2pPr>
            <a:lvl3pPr marL="1008400" indent="0">
              <a:buNone/>
              <a:defRPr sz="1323"/>
            </a:lvl3pPr>
            <a:lvl4pPr marL="1512600" indent="0">
              <a:buNone/>
              <a:defRPr sz="1103"/>
            </a:lvl4pPr>
            <a:lvl5pPr marL="2016801" indent="0">
              <a:buNone/>
              <a:defRPr sz="1103"/>
            </a:lvl5pPr>
            <a:lvl6pPr marL="2521001" indent="0">
              <a:buNone/>
              <a:defRPr sz="1103"/>
            </a:lvl6pPr>
            <a:lvl7pPr marL="3025201" indent="0">
              <a:buNone/>
              <a:defRPr sz="1103"/>
            </a:lvl7pPr>
            <a:lvl8pPr marL="3529401" indent="0">
              <a:buNone/>
              <a:defRPr sz="1103"/>
            </a:lvl8pPr>
            <a:lvl9pPr marL="4033601" indent="0">
              <a:buNone/>
              <a:defRPr sz="1103"/>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1D8BD707-D9CF-40AE-B4C6-C98DA3205C09}" type="datetimeFigureOut">
              <a:rPr lang="en-US" smtClean="0"/>
              <a:t>6/11/2024</a:t>
            </a:fld>
            <a:endParaRPr lang="en-US"/>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B6F15528-21DE-4FAA-801E-634DDDAF4B2B}" type="slidenum">
              <a:rPr lang="el-GR" smtClean="0"/>
              <a:t>‹#›</a:t>
            </a:fld>
            <a:endParaRPr lang="el-GR"/>
          </a:p>
        </p:txBody>
      </p:sp>
    </p:spTree>
    <p:extLst>
      <p:ext uri="{BB962C8B-B14F-4D97-AF65-F5344CB8AC3E}">
        <p14:creationId xmlns:p14="http://schemas.microsoft.com/office/powerpoint/2010/main" val="2400579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1">
            <a:alphaModFix amt="70000"/>
            <a:extLst>
              <a:ext uri="{28A0092B-C50C-407E-A947-70E740481C1C}">
                <a14:useLocalDpi xmlns:a14="http://schemas.microsoft.com/office/drawing/2010/main" val="0"/>
              </a:ext>
            </a:extLst>
          </a:blip>
          <a:srcRect/>
          <a:stretch>
            <a:fillRect/>
          </a:stretch>
        </p:blipFill>
        <p:spPr bwMode="auto">
          <a:xfrm>
            <a:off x="1" y="-1"/>
            <a:ext cx="10693402" cy="75628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01458" y="682088"/>
            <a:ext cx="9090487" cy="1760229"/>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801457" y="2610379"/>
            <a:ext cx="9090488" cy="3776029"/>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a:off x="6734893" y="6487946"/>
            <a:ext cx="2406015" cy="402652"/>
          </a:xfrm>
          <a:prstGeom prst="rect">
            <a:avLst/>
          </a:prstGeom>
        </p:spPr>
        <p:txBody>
          <a:bodyPr vert="horz" lIns="91440" tIns="45720" rIns="91440" bIns="45720" rtlCol="0" anchor="ctr"/>
          <a:lstStyle>
            <a:lvl1pPr algn="r">
              <a:defRPr sz="1103">
                <a:solidFill>
                  <a:schemeClr val="tx1"/>
                </a:solidFill>
              </a:defRPr>
            </a:lvl1pPr>
          </a:lstStyle>
          <a:p>
            <a:fld id="{1D8BD707-D9CF-40AE-B4C6-C98DA3205C09}" type="datetimeFigureOut">
              <a:rPr lang="en-US" smtClean="0"/>
              <a:t>6/11/2024</a:t>
            </a:fld>
            <a:endParaRPr lang="en-US"/>
          </a:p>
        </p:txBody>
      </p:sp>
      <p:sp>
        <p:nvSpPr>
          <p:cNvPr id="5" name="Footer Placeholder 4"/>
          <p:cNvSpPr>
            <a:spLocks noGrp="1"/>
          </p:cNvSpPr>
          <p:nvPr>
            <p:ph type="ftr" sz="quarter" idx="3"/>
          </p:nvPr>
        </p:nvSpPr>
        <p:spPr>
          <a:xfrm>
            <a:off x="801457" y="6487946"/>
            <a:ext cx="5852678" cy="402652"/>
          </a:xfrm>
          <a:prstGeom prst="rect">
            <a:avLst/>
          </a:prstGeom>
        </p:spPr>
        <p:txBody>
          <a:bodyPr vert="horz" lIns="91440" tIns="45720" rIns="91440" bIns="45720" rtlCol="0" anchor="ctr"/>
          <a:lstStyle>
            <a:lvl1pPr algn="l">
              <a:defRPr sz="1103">
                <a:solidFill>
                  <a:schemeClr val="tx1"/>
                </a:solidFill>
              </a:defRPr>
            </a:lvl1pPr>
          </a:lstStyle>
          <a:p>
            <a:endParaRPr lang="el-GR"/>
          </a:p>
        </p:txBody>
      </p:sp>
      <p:sp>
        <p:nvSpPr>
          <p:cNvPr id="6" name="Slide Number Placeholder 5"/>
          <p:cNvSpPr>
            <a:spLocks noGrp="1"/>
          </p:cNvSpPr>
          <p:nvPr>
            <p:ph type="sldNum" sz="quarter" idx="4"/>
          </p:nvPr>
        </p:nvSpPr>
        <p:spPr>
          <a:xfrm>
            <a:off x="9221665" y="6487946"/>
            <a:ext cx="670280" cy="402652"/>
          </a:xfrm>
          <a:prstGeom prst="rect">
            <a:avLst/>
          </a:prstGeom>
        </p:spPr>
        <p:txBody>
          <a:bodyPr vert="horz" lIns="91440" tIns="45720" rIns="91440" bIns="45720" rtlCol="0" anchor="ctr"/>
          <a:lstStyle>
            <a:lvl1pPr algn="r">
              <a:defRPr sz="1103">
                <a:solidFill>
                  <a:schemeClr val="tx1"/>
                </a:solidFill>
              </a:defRPr>
            </a:lvl1pPr>
          </a:lstStyle>
          <a:p>
            <a:fld id="{B6F15528-21DE-4FAA-801E-634DDDAF4B2B}" type="slidenum">
              <a:rPr lang="el-GR" smtClean="0"/>
              <a:t>‹#›</a:t>
            </a:fld>
            <a:endParaRPr lang="el-GR"/>
          </a:p>
        </p:txBody>
      </p:sp>
    </p:spTree>
    <p:extLst>
      <p:ext uri="{BB962C8B-B14F-4D97-AF65-F5344CB8AC3E}">
        <p14:creationId xmlns:p14="http://schemas.microsoft.com/office/powerpoint/2010/main" val="295727462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Lst>
  <p:txStyles>
    <p:titleStyle>
      <a:lvl1pPr algn="ctr" defTabSz="1008400" rtl="0" eaLnBrk="1" latinLnBrk="0" hangingPunct="1">
        <a:lnSpc>
          <a:spcPct val="90000"/>
        </a:lnSpc>
        <a:spcBef>
          <a:spcPct val="0"/>
        </a:spcBef>
        <a:buNone/>
        <a:defRPr sz="3970" kern="1200" cap="all" baseline="0">
          <a:solidFill>
            <a:schemeClr val="tx1"/>
          </a:solidFill>
          <a:effectLst/>
          <a:latin typeface="+mj-lt"/>
          <a:ea typeface="+mj-ea"/>
          <a:cs typeface="+mj-cs"/>
        </a:defRPr>
      </a:lvl1pPr>
    </p:titleStyle>
    <p:bodyStyle>
      <a:lvl1pPr marL="252100" indent="-252100" algn="l" defTabSz="1008400" rtl="0" eaLnBrk="1" latinLnBrk="0" hangingPunct="1">
        <a:lnSpc>
          <a:spcPct val="120000"/>
        </a:lnSpc>
        <a:spcBef>
          <a:spcPts val="1103"/>
        </a:spcBef>
        <a:buClr>
          <a:schemeClr val="tx1"/>
        </a:buClr>
        <a:buFont typeface="Arial" panose="020B0604020202020204" pitchFamily="34" charset="0"/>
        <a:buChar char="•"/>
        <a:defRPr sz="2206" kern="1200" cap="all" baseline="0">
          <a:solidFill>
            <a:schemeClr val="tx1"/>
          </a:solidFill>
          <a:effectLst/>
          <a:latin typeface="+mn-lt"/>
          <a:ea typeface="+mn-ea"/>
          <a:cs typeface="+mn-cs"/>
        </a:defRPr>
      </a:lvl1pPr>
      <a:lvl2pPr marL="756300" indent="-252100" algn="l" defTabSz="1008400" rtl="0" eaLnBrk="1" latinLnBrk="0" hangingPunct="1">
        <a:lnSpc>
          <a:spcPct val="120000"/>
        </a:lnSpc>
        <a:spcBef>
          <a:spcPts val="551"/>
        </a:spcBef>
        <a:buClr>
          <a:schemeClr val="tx1"/>
        </a:buClr>
        <a:buFont typeface="Arial" panose="020B0604020202020204" pitchFamily="34" charset="0"/>
        <a:buChar char="•"/>
        <a:defRPr sz="1985" kern="1200" cap="all" baseline="0">
          <a:solidFill>
            <a:schemeClr val="tx1"/>
          </a:solidFill>
          <a:effectLst/>
          <a:latin typeface="+mn-lt"/>
          <a:ea typeface="+mn-ea"/>
          <a:cs typeface="+mn-cs"/>
        </a:defRPr>
      </a:lvl2pPr>
      <a:lvl3pPr marL="1260500" indent="-252100" algn="l" defTabSz="1008400" rtl="0" eaLnBrk="1" latinLnBrk="0" hangingPunct="1">
        <a:lnSpc>
          <a:spcPct val="120000"/>
        </a:lnSpc>
        <a:spcBef>
          <a:spcPts val="551"/>
        </a:spcBef>
        <a:buClr>
          <a:schemeClr val="tx1"/>
        </a:buClr>
        <a:buFont typeface="Arial" panose="020B0604020202020204" pitchFamily="34" charset="0"/>
        <a:buChar char="•"/>
        <a:defRPr sz="1764" kern="1200" cap="all" baseline="0">
          <a:solidFill>
            <a:schemeClr val="tx1"/>
          </a:solidFill>
          <a:effectLst/>
          <a:latin typeface="+mn-lt"/>
          <a:ea typeface="+mn-ea"/>
          <a:cs typeface="+mn-cs"/>
        </a:defRPr>
      </a:lvl3pPr>
      <a:lvl4pPr marL="1764701" indent="-252100" algn="l" defTabSz="1008400" rtl="0" eaLnBrk="1" latinLnBrk="0" hangingPunct="1">
        <a:lnSpc>
          <a:spcPct val="120000"/>
        </a:lnSpc>
        <a:spcBef>
          <a:spcPts val="551"/>
        </a:spcBef>
        <a:buClr>
          <a:schemeClr val="tx1"/>
        </a:buClr>
        <a:buFont typeface="Arial" panose="020B0604020202020204" pitchFamily="34" charset="0"/>
        <a:buChar char="•"/>
        <a:defRPr sz="1544" kern="1200" cap="all" baseline="0">
          <a:solidFill>
            <a:schemeClr val="tx1"/>
          </a:solidFill>
          <a:effectLst/>
          <a:latin typeface="+mn-lt"/>
          <a:ea typeface="+mn-ea"/>
          <a:cs typeface="+mn-cs"/>
        </a:defRPr>
      </a:lvl4pPr>
      <a:lvl5pPr marL="2268901" indent="-252100" algn="l" defTabSz="1008400" rtl="0" eaLnBrk="1" latinLnBrk="0" hangingPunct="1">
        <a:lnSpc>
          <a:spcPct val="120000"/>
        </a:lnSpc>
        <a:spcBef>
          <a:spcPts val="551"/>
        </a:spcBef>
        <a:buClr>
          <a:schemeClr val="tx1"/>
        </a:buClr>
        <a:buFont typeface="Arial" panose="020B0604020202020204" pitchFamily="34" charset="0"/>
        <a:buChar char="•"/>
        <a:defRPr sz="1544" kern="1200" cap="all" baseline="0">
          <a:solidFill>
            <a:schemeClr val="tx1"/>
          </a:solidFill>
          <a:effectLst/>
          <a:latin typeface="+mn-lt"/>
          <a:ea typeface="+mn-ea"/>
          <a:cs typeface="+mn-cs"/>
        </a:defRPr>
      </a:lvl5pPr>
      <a:lvl6pPr marL="2773101" indent="-252100" algn="l" defTabSz="1008400" rtl="0" eaLnBrk="1" latinLnBrk="0" hangingPunct="1">
        <a:lnSpc>
          <a:spcPct val="120000"/>
        </a:lnSpc>
        <a:spcBef>
          <a:spcPts val="551"/>
        </a:spcBef>
        <a:buClr>
          <a:schemeClr val="tx1"/>
        </a:buClr>
        <a:buFont typeface="Arial" panose="020B0604020202020204" pitchFamily="34" charset="0"/>
        <a:buChar char="•"/>
        <a:defRPr sz="1544" kern="1200" cap="all" baseline="0">
          <a:solidFill>
            <a:schemeClr val="tx1"/>
          </a:solidFill>
          <a:effectLst/>
          <a:latin typeface="+mn-lt"/>
          <a:ea typeface="+mn-ea"/>
          <a:cs typeface="+mn-cs"/>
        </a:defRPr>
      </a:lvl6pPr>
      <a:lvl7pPr marL="3277301" indent="-252100" algn="l" defTabSz="1008400" rtl="0" eaLnBrk="1" latinLnBrk="0" hangingPunct="1">
        <a:lnSpc>
          <a:spcPct val="120000"/>
        </a:lnSpc>
        <a:spcBef>
          <a:spcPts val="551"/>
        </a:spcBef>
        <a:buClr>
          <a:schemeClr val="tx1"/>
        </a:buClr>
        <a:buFont typeface="Arial" panose="020B0604020202020204" pitchFamily="34" charset="0"/>
        <a:buChar char="•"/>
        <a:defRPr sz="1544" kern="1200" cap="all" baseline="0">
          <a:solidFill>
            <a:schemeClr val="tx1"/>
          </a:solidFill>
          <a:effectLst/>
          <a:latin typeface="+mn-lt"/>
          <a:ea typeface="+mn-ea"/>
          <a:cs typeface="+mn-cs"/>
        </a:defRPr>
      </a:lvl7pPr>
      <a:lvl8pPr marL="3781501" indent="-252100" algn="l" defTabSz="1008400" rtl="0" eaLnBrk="1" latinLnBrk="0" hangingPunct="1">
        <a:lnSpc>
          <a:spcPct val="120000"/>
        </a:lnSpc>
        <a:spcBef>
          <a:spcPts val="551"/>
        </a:spcBef>
        <a:buClr>
          <a:schemeClr val="tx1"/>
        </a:buClr>
        <a:buFont typeface="Arial" panose="020B0604020202020204" pitchFamily="34" charset="0"/>
        <a:buChar char="•"/>
        <a:defRPr sz="1544" kern="1200" cap="all" baseline="0">
          <a:solidFill>
            <a:schemeClr val="tx1"/>
          </a:solidFill>
          <a:effectLst/>
          <a:latin typeface="+mn-lt"/>
          <a:ea typeface="+mn-ea"/>
          <a:cs typeface="+mn-cs"/>
        </a:defRPr>
      </a:lvl8pPr>
      <a:lvl9pPr marL="4285701" indent="-252100" algn="l" defTabSz="1008400" rtl="0" eaLnBrk="1" latinLnBrk="0" hangingPunct="1">
        <a:lnSpc>
          <a:spcPct val="120000"/>
        </a:lnSpc>
        <a:spcBef>
          <a:spcPts val="551"/>
        </a:spcBef>
        <a:buClr>
          <a:schemeClr val="tx1"/>
        </a:buClr>
        <a:buFont typeface="Arial" panose="020B0604020202020204" pitchFamily="34" charset="0"/>
        <a:buChar char="•"/>
        <a:defRPr sz="1544" kern="1200" cap="all" baseline="0">
          <a:solidFill>
            <a:schemeClr val="tx1"/>
          </a:solidFill>
          <a:effectLst/>
          <a:latin typeface="+mn-lt"/>
          <a:ea typeface="+mn-ea"/>
          <a:cs typeface="+mn-cs"/>
        </a:defRPr>
      </a:lvl9pPr>
    </p:bodyStyle>
    <p:otherStyle>
      <a:defPPr>
        <a:defRPr lang="en-US"/>
      </a:defPPr>
      <a:lvl1pPr marL="0" algn="l" defTabSz="1008400" rtl="0" eaLnBrk="1" latinLnBrk="0" hangingPunct="1">
        <a:defRPr sz="1985" kern="1200">
          <a:solidFill>
            <a:schemeClr val="tx1"/>
          </a:solidFill>
          <a:latin typeface="+mn-lt"/>
          <a:ea typeface="+mn-ea"/>
          <a:cs typeface="+mn-cs"/>
        </a:defRPr>
      </a:lvl1pPr>
      <a:lvl2pPr marL="504200" algn="l" defTabSz="1008400" rtl="0" eaLnBrk="1" latinLnBrk="0" hangingPunct="1">
        <a:defRPr sz="1985" kern="1200">
          <a:solidFill>
            <a:schemeClr val="tx1"/>
          </a:solidFill>
          <a:latin typeface="+mn-lt"/>
          <a:ea typeface="+mn-ea"/>
          <a:cs typeface="+mn-cs"/>
        </a:defRPr>
      </a:lvl2pPr>
      <a:lvl3pPr marL="1008400" algn="l" defTabSz="1008400" rtl="0" eaLnBrk="1" latinLnBrk="0" hangingPunct="1">
        <a:defRPr sz="1985" kern="1200">
          <a:solidFill>
            <a:schemeClr val="tx1"/>
          </a:solidFill>
          <a:latin typeface="+mn-lt"/>
          <a:ea typeface="+mn-ea"/>
          <a:cs typeface="+mn-cs"/>
        </a:defRPr>
      </a:lvl3pPr>
      <a:lvl4pPr marL="1512600" algn="l" defTabSz="1008400" rtl="0" eaLnBrk="1" latinLnBrk="0" hangingPunct="1">
        <a:defRPr sz="1985" kern="1200">
          <a:solidFill>
            <a:schemeClr val="tx1"/>
          </a:solidFill>
          <a:latin typeface="+mn-lt"/>
          <a:ea typeface="+mn-ea"/>
          <a:cs typeface="+mn-cs"/>
        </a:defRPr>
      </a:lvl4pPr>
      <a:lvl5pPr marL="2016801" algn="l" defTabSz="1008400" rtl="0" eaLnBrk="1" latinLnBrk="0" hangingPunct="1">
        <a:defRPr sz="1985" kern="1200">
          <a:solidFill>
            <a:schemeClr val="tx1"/>
          </a:solidFill>
          <a:latin typeface="+mn-lt"/>
          <a:ea typeface="+mn-ea"/>
          <a:cs typeface="+mn-cs"/>
        </a:defRPr>
      </a:lvl5pPr>
      <a:lvl6pPr marL="2521001" algn="l" defTabSz="1008400" rtl="0" eaLnBrk="1" latinLnBrk="0" hangingPunct="1">
        <a:defRPr sz="1985" kern="1200">
          <a:solidFill>
            <a:schemeClr val="tx1"/>
          </a:solidFill>
          <a:latin typeface="+mn-lt"/>
          <a:ea typeface="+mn-ea"/>
          <a:cs typeface="+mn-cs"/>
        </a:defRPr>
      </a:lvl6pPr>
      <a:lvl7pPr marL="3025201" algn="l" defTabSz="1008400" rtl="0" eaLnBrk="1" latinLnBrk="0" hangingPunct="1">
        <a:defRPr sz="1985" kern="1200">
          <a:solidFill>
            <a:schemeClr val="tx1"/>
          </a:solidFill>
          <a:latin typeface="+mn-lt"/>
          <a:ea typeface="+mn-ea"/>
          <a:cs typeface="+mn-cs"/>
        </a:defRPr>
      </a:lvl7pPr>
      <a:lvl8pPr marL="3529401" algn="l" defTabSz="1008400" rtl="0" eaLnBrk="1" latinLnBrk="0" hangingPunct="1">
        <a:defRPr sz="1985" kern="1200">
          <a:solidFill>
            <a:schemeClr val="tx1"/>
          </a:solidFill>
          <a:latin typeface="+mn-lt"/>
          <a:ea typeface="+mn-ea"/>
          <a:cs typeface="+mn-cs"/>
        </a:defRPr>
      </a:lvl8pPr>
      <a:lvl9pPr marL="4033601" algn="l" defTabSz="1008400" rtl="0"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71000">
              <a:schemeClr val="bg2">
                <a:tint val="84000"/>
                <a:shade val="100000"/>
                <a:hueMod val="92000"/>
                <a:satMod val="180000"/>
                <a:lumMod val="114000"/>
              </a:schemeClr>
            </a:gs>
            <a:gs pos="100000">
              <a:schemeClr val="bg2">
                <a:shade val="92000"/>
                <a:satMod val="170000"/>
                <a:lumMod val="96000"/>
              </a:schemeClr>
            </a:gs>
          </a:gsLst>
          <a:lin ang="5400000" scaled="0"/>
        </a:gradFill>
        <a:effectLst/>
      </p:bgPr>
    </p:bg>
    <p:spTree>
      <p:nvGrpSpPr>
        <p:cNvPr id="1" name=""/>
        <p:cNvGrpSpPr/>
        <p:nvPr/>
      </p:nvGrpSpPr>
      <p:grpSpPr>
        <a:xfrm>
          <a:off x="0" y="0"/>
          <a:ext cx="0" cy="0"/>
          <a:chOff x="0" y="0"/>
          <a:chExt cx="0" cy="0"/>
        </a:xfrm>
      </p:grpSpPr>
      <p:sp>
        <p:nvSpPr>
          <p:cNvPr id="2" name="object 2"/>
          <p:cNvSpPr txBox="1"/>
          <p:nvPr/>
        </p:nvSpPr>
        <p:spPr>
          <a:xfrm>
            <a:off x="3357498" y="384809"/>
            <a:ext cx="7094602" cy="5388398"/>
          </a:xfrm>
          <a:prstGeom prst="rect">
            <a:avLst/>
          </a:prstGeom>
        </p:spPr>
        <p:txBody>
          <a:bodyPr vert="horz" wrap="square" lIns="0" tIns="12700" rIns="0" bIns="0" rtlCol="0">
            <a:spAutoFit/>
          </a:bodyPr>
          <a:lstStyle/>
          <a:p>
            <a:pPr marL="224154" marR="3220085" algn="ctr">
              <a:lnSpc>
                <a:spcPct val="117300"/>
              </a:lnSpc>
              <a:spcBef>
                <a:spcPts val="100"/>
              </a:spcBef>
            </a:pPr>
            <a:r>
              <a:rPr sz="1800" b="1" spc="15" dirty="0">
                <a:solidFill>
                  <a:srgbClr val="155F82"/>
                </a:solidFill>
                <a:latin typeface="Trebuchet MS"/>
                <a:cs typeface="Trebuchet MS"/>
              </a:rPr>
              <a:t>ΠΕΡΙΦΕΡΕΙ</a:t>
            </a:r>
            <a:r>
              <a:rPr sz="1800" b="1" spc="25" dirty="0">
                <a:solidFill>
                  <a:srgbClr val="155F82"/>
                </a:solidFill>
                <a:latin typeface="Trebuchet MS"/>
                <a:cs typeface="Trebuchet MS"/>
              </a:rPr>
              <a:t>Α</a:t>
            </a:r>
            <a:r>
              <a:rPr sz="1800" b="1" spc="-170" dirty="0">
                <a:solidFill>
                  <a:srgbClr val="155F82"/>
                </a:solidFill>
                <a:latin typeface="Trebuchet MS"/>
                <a:cs typeface="Trebuchet MS"/>
              </a:rPr>
              <a:t> </a:t>
            </a:r>
            <a:r>
              <a:rPr sz="1800" b="1" spc="-55" dirty="0">
                <a:solidFill>
                  <a:srgbClr val="155F82"/>
                </a:solidFill>
                <a:latin typeface="Trebuchet MS"/>
                <a:cs typeface="Trebuchet MS"/>
              </a:rPr>
              <a:t>ΣΤΕΡΕΑΣ</a:t>
            </a:r>
            <a:r>
              <a:rPr sz="1800" b="1" spc="-170" dirty="0">
                <a:solidFill>
                  <a:srgbClr val="155F82"/>
                </a:solidFill>
                <a:latin typeface="Trebuchet MS"/>
                <a:cs typeface="Trebuchet MS"/>
              </a:rPr>
              <a:t> </a:t>
            </a:r>
            <a:r>
              <a:rPr sz="1800" b="1" spc="-15" dirty="0">
                <a:solidFill>
                  <a:srgbClr val="155F82"/>
                </a:solidFill>
                <a:latin typeface="Trebuchet MS"/>
                <a:cs typeface="Trebuchet MS"/>
              </a:rPr>
              <a:t>Ε</a:t>
            </a:r>
            <a:r>
              <a:rPr sz="1800" b="1" spc="-20" dirty="0">
                <a:solidFill>
                  <a:srgbClr val="155F82"/>
                </a:solidFill>
                <a:latin typeface="Trebuchet MS"/>
                <a:cs typeface="Trebuchet MS"/>
              </a:rPr>
              <a:t>Λ</a:t>
            </a:r>
            <a:r>
              <a:rPr sz="1800" b="1" spc="-25" dirty="0">
                <a:solidFill>
                  <a:srgbClr val="155F82"/>
                </a:solidFill>
                <a:latin typeface="Trebuchet MS"/>
                <a:cs typeface="Trebuchet MS"/>
              </a:rPr>
              <a:t>Λ</a:t>
            </a:r>
            <a:r>
              <a:rPr sz="1800" b="1" spc="20" dirty="0">
                <a:solidFill>
                  <a:srgbClr val="155F82"/>
                </a:solidFill>
                <a:latin typeface="Trebuchet MS"/>
                <a:cs typeface="Trebuchet MS"/>
              </a:rPr>
              <a:t>Α</a:t>
            </a:r>
            <a:r>
              <a:rPr sz="1800" b="1" spc="5" dirty="0">
                <a:solidFill>
                  <a:srgbClr val="155F82"/>
                </a:solidFill>
                <a:latin typeface="Trebuchet MS"/>
                <a:cs typeface="Trebuchet MS"/>
              </a:rPr>
              <a:t>Δ</a:t>
            </a:r>
            <a:r>
              <a:rPr sz="1800" b="1" spc="-50" dirty="0">
                <a:solidFill>
                  <a:srgbClr val="155F82"/>
                </a:solidFill>
                <a:latin typeface="Trebuchet MS"/>
                <a:cs typeface="Trebuchet MS"/>
              </a:rPr>
              <a:t>ΑΣ  </a:t>
            </a:r>
            <a:r>
              <a:rPr sz="1800" b="1" spc="20" dirty="0">
                <a:solidFill>
                  <a:srgbClr val="155F82"/>
                </a:solidFill>
                <a:latin typeface="Trebuchet MS"/>
                <a:cs typeface="Trebuchet MS"/>
              </a:rPr>
              <a:t>ΕΙΔΙ</a:t>
            </a:r>
            <a:r>
              <a:rPr sz="1800" b="1" spc="30" dirty="0">
                <a:solidFill>
                  <a:srgbClr val="155F82"/>
                </a:solidFill>
                <a:latin typeface="Trebuchet MS"/>
                <a:cs typeface="Trebuchet MS"/>
              </a:rPr>
              <a:t>Κ</a:t>
            </a:r>
            <a:r>
              <a:rPr sz="1800" b="1" spc="80" dirty="0">
                <a:solidFill>
                  <a:srgbClr val="155F82"/>
                </a:solidFill>
                <a:latin typeface="Trebuchet MS"/>
                <a:cs typeface="Trebuchet MS"/>
              </a:rPr>
              <a:t>Η</a:t>
            </a:r>
            <a:r>
              <a:rPr sz="1800" b="1" spc="-180" dirty="0">
                <a:solidFill>
                  <a:srgbClr val="155F82"/>
                </a:solidFill>
                <a:latin typeface="Trebuchet MS"/>
                <a:cs typeface="Trebuchet MS"/>
              </a:rPr>
              <a:t> </a:t>
            </a:r>
            <a:r>
              <a:rPr sz="1800" b="1" spc="25" dirty="0">
                <a:solidFill>
                  <a:srgbClr val="155F82"/>
                </a:solidFill>
                <a:latin typeface="Trebuchet MS"/>
                <a:cs typeface="Trebuchet MS"/>
              </a:rPr>
              <a:t>ΥΠ</a:t>
            </a:r>
            <a:r>
              <a:rPr sz="1800" b="1" spc="5" dirty="0">
                <a:solidFill>
                  <a:srgbClr val="155F82"/>
                </a:solidFill>
                <a:latin typeface="Trebuchet MS"/>
                <a:cs typeface="Trebuchet MS"/>
              </a:rPr>
              <a:t>ΗΡΕΣΙΑ</a:t>
            </a:r>
            <a:r>
              <a:rPr sz="1800" b="1" spc="-180" dirty="0">
                <a:solidFill>
                  <a:srgbClr val="155F82"/>
                </a:solidFill>
                <a:latin typeface="Trebuchet MS"/>
                <a:cs typeface="Trebuchet MS"/>
              </a:rPr>
              <a:t> </a:t>
            </a:r>
            <a:r>
              <a:rPr sz="1800" b="1" spc="15" dirty="0">
                <a:solidFill>
                  <a:srgbClr val="155F82"/>
                </a:solidFill>
                <a:latin typeface="Trebuchet MS"/>
                <a:cs typeface="Trebuchet MS"/>
              </a:rPr>
              <a:t>ΔΙΑΧΕΙ</a:t>
            </a:r>
            <a:r>
              <a:rPr sz="1800" b="1" spc="20" dirty="0">
                <a:solidFill>
                  <a:srgbClr val="155F82"/>
                </a:solidFill>
                <a:latin typeface="Trebuchet MS"/>
                <a:cs typeface="Trebuchet MS"/>
              </a:rPr>
              <a:t>Ρ</a:t>
            </a:r>
            <a:r>
              <a:rPr sz="1800" b="1" dirty="0">
                <a:solidFill>
                  <a:srgbClr val="155F82"/>
                </a:solidFill>
                <a:latin typeface="Trebuchet MS"/>
                <a:cs typeface="Trebuchet MS"/>
              </a:rPr>
              <a:t>ΙΣ</a:t>
            </a:r>
            <a:r>
              <a:rPr sz="1800" b="1" spc="-5" dirty="0">
                <a:solidFill>
                  <a:srgbClr val="155F82"/>
                </a:solidFill>
                <a:latin typeface="Trebuchet MS"/>
                <a:cs typeface="Trebuchet MS"/>
              </a:rPr>
              <a:t>Η</a:t>
            </a:r>
            <a:r>
              <a:rPr sz="1800" b="1" spc="-100" dirty="0">
                <a:solidFill>
                  <a:srgbClr val="155F82"/>
                </a:solidFill>
                <a:latin typeface="Trebuchet MS"/>
                <a:cs typeface="Trebuchet MS"/>
              </a:rPr>
              <a:t>Σ</a:t>
            </a:r>
            <a:endParaRPr sz="1800" dirty="0">
              <a:latin typeface="Trebuchet MS"/>
              <a:cs typeface="Trebuchet MS"/>
            </a:endParaRPr>
          </a:p>
          <a:p>
            <a:pPr marR="2995930" algn="ctr">
              <a:lnSpc>
                <a:spcPct val="100000"/>
              </a:lnSpc>
              <a:spcBef>
                <a:spcPts val="360"/>
              </a:spcBef>
            </a:pPr>
            <a:r>
              <a:rPr sz="1800" spc="-45" dirty="0">
                <a:solidFill>
                  <a:srgbClr val="155F82"/>
                </a:solidFill>
                <a:latin typeface="Trebuchet MS"/>
                <a:cs typeface="Trebuchet MS"/>
              </a:rPr>
              <a:t>Ε.Π</a:t>
            </a:r>
            <a:r>
              <a:rPr sz="1800" spc="-30" dirty="0">
                <a:solidFill>
                  <a:srgbClr val="155F82"/>
                </a:solidFill>
                <a:latin typeface="Trebuchet MS"/>
                <a:cs typeface="Trebuchet MS"/>
              </a:rPr>
              <a:t>.</a:t>
            </a:r>
            <a:r>
              <a:rPr sz="1800" spc="-175" dirty="0">
                <a:solidFill>
                  <a:srgbClr val="155F82"/>
                </a:solidFill>
                <a:latin typeface="Trebuchet MS"/>
                <a:cs typeface="Trebuchet MS"/>
              </a:rPr>
              <a:t> </a:t>
            </a:r>
            <a:r>
              <a:rPr sz="1800" spc="55" dirty="0">
                <a:solidFill>
                  <a:srgbClr val="155F82"/>
                </a:solidFill>
                <a:latin typeface="Trebuchet MS"/>
                <a:cs typeface="Trebuchet MS"/>
              </a:rPr>
              <a:t>ΠΕΡ</a:t>
            </a:r>
            <a:r>
              <a:rPr sz="1800" spc="-25" dirty="0">
                <a:solidFill>
                  <a:srgbClr val="155F82"/>
                </a:solidFill>
                <a:latin typeface="Trebuchet MS"/>
                <a:cs typeface="Trebuchet MS"/>
              </a:rPr>
              <a:t>ΙΦ</a:t>
            </a:r>
            <a:r>
              <a:rPr sz="1800" spc="-30" dirty="0">
                <a:solidFill>
                  <a:srgbClr val="155F82"/>
                </a:solidFill>
                <a:latin typeface="Trebuchet MS"/>
                <a:cs typeface="Trebuchet MS"/>
              </a:rPr>
              <a:t>Ε</a:t>
            </a:r>
            <a:r>
              <a:rPr sz="1800" spc="10" dirty="0">
                <a:solidFill>
                  <a:srgbClr val="155F82"/>
                </a:solidFill>
                <a:latin typeface="Trebuchet MS"/>
                <a:cs typeface="Trebuchet MS"/>
              </a:rPr>
              <a:t>ΡΕ</a:t>
            </a:r>
            <a:r>
              <a:rPr sz="1800" spc="-10" dirty="0">
                <a:solidFill>
                  <a:srgbClr val="155F82"/>
                </a:solidFill>
                <a:latin typeface="Trebuchet MS"/>
                <a:cs typeface="Trebuchet MS"/>
              </a:rPr>
              <a:t>Ι</a:t>
            </a:r>
            <a:r>
              <a:rPr sz="1800" spc="-45" dirty="0">
                <a:solidFill>
                  <a:srgbClr val="155F82"/>
                </a:solidFill>
                <a:latin typeface="Trebuchet MS"/>
                <a:cs typeface="Trebuchet MS"/>
              </a:rPr>
              <a:t>Α</a:t>
            </a:r>
            <a:r>
              <a:rPr sz="1800" spc="-40" dirty="0">
                <a:solidFill>
                  <a:srgbClr val="155F82"/>
                </a:solidFill>
                <a:latin typeface="Trebuchet MS"/>
                <a:cs typeface="Trebuchet MS"/>
              </a:rPr>
              <a:t>Σ</a:t>
            </a:r>
            <a:r>
              <a:rPr sz="1800" spc="-180" dirty="0">
                <a:solidFill>
                  <a:srgbClr val="155F82"/>
                </a:solidFill>
                <a:latin typeface="Trebuchet MS"/>
                <a:cs typeface="Trebuchet MS"/>
              </a:rPr>
              <a:t> </a:t>
            </a:r>
            <a:r>
              <a:rPr sz="1800" spc="-35" dirty="0">
                <a:solidFill>
                  <a:srgbClr val="155F82"/>
                </a:solidFill>
                <a:latin typeface="Trebuchet MS"/>
                <a:cs typeface="Trebuchet MS"/>
              </a:rPr>
              <a:t>ΣΤΕΡΕΑΣ</a:t>
            </a:r>
            <a:r>
              <a:rPr sz="1800" spc="-180" dirty="0">
                <a:solidFill>
                  <a:srgbClr val="155F82"/>
                </a:solidFill>
                <a:latin typeface="Trebuchet MS"/>
                <a:cs typeface="Trebuchet MS"/>
              </a:rPr>
              <a:t> </a:t>
            </a:r>
            <a:r>
              <a:rPr sz="1800" dirty="0">
                <a:solidFill>
                  <a:srgbClr val="155F82"/>
                </a:solidFill>
                <a:latin typeface="Trebuchet MS"/>
                <a:cs typeface="Trebuchet MS"/>
              </a:rPr>
              <a:t>ΕΛΛΑ</a:t>
            </a:r>
            <a:r>
              <a:rPr sz="1800" spc="5" dirty="0">
                <a:solidFill>
                  <a:srgbClr val="155F82"/>
                </a:solidFill>
                <a:latin typeface="Trebuchet MS"/>
                <a:cs typeface="Trebuchet MS"/>
              </a:rPr>
              <a:t>Δ</a:t>
            </a:r>
            <a:r>
              <a:rPr sz="1800" spc="-45" dirty="0">
                <a:solidFill>
                  <a:srgbClr val="155F82"/>
                </a:solidFill>
                <a:latin typeface="Trebuchet MS"/>
                <a:cs typeface="Trebuchet MS"/>
              </a:rPr>
              <a:t>ΑΣ</a:t>
            </a:r>
            <a:endParaRPr sz="1800" dirty="0">
              <a:latin typeface="Trebuchet MS"/>
              <a:cs typeface="Trebuchet MS"/>
            </a:endParaRPr>
          </a:p>
          <a:p>
            <a:pPr>
              <a:lnSpc>
                <a:spcPct val="100000"/>
              </a:lnSpc>
              <a:spcBef>
                <a:spcPts val="10"/>
              </a:spcBef>
            </a:pPr>
            <a:endParaRPr sz="1800" dirty="0">
              <a:latin typeface="Trebuchet MS"/>
              <a:cs typeface="Trebuchet MS"/>
            </a:endParaRPr>
          </a:p>
          <a:p>
            <a:pPr marL="2225675" algn="ctr">
              <a:lnSpc>
                <a:spcPct val="100000"/>
              </a:lnSpc>
            </a:pPr>
            <a:endParaRPr lang="en-US" sz="1800" b="1" u="sng" spc="-110" dirty="0">
              <a:solidFill>
                <a:srgbClr val="4471C4"/>
              </a:solidFill>
              <a:uFill>
                <a:solidFill>
                  <a:srgbClr val="4471C4"/>
                </a:solidFill>
              </a:uFill>
              <a:latin typeface="Trebuchet MS"/>
              <a:cs typeface="Trebuchet MS"/>
            </a:endParaRPr>
          </a:p>
          <a:p>
            <a:pPr marL="2225675" algn="ctr">
              <a:lnSpc>
                <a:spcPct val="100000"/>
              </a:lnSpc>
            </a:pPr>
            <a:endParaRPr lang="en-US" b="1" u="sng" spc="-110" dirty="0">
              <a:solidFill>
                <a:srgbClr val="4471C4"/>
              </a:solidFill>
              <a:uFill>
                <a:solidFill>
                  <a:srgbClr val="4471C4"/>
                </a:solidFill>
              </a:uFill>
              <a:latin typeface="Trebuchet MS"/>
              <a:cs typeface="Trebuchet MS"/>
            </a:endParaRPr>
          </a:p>
          <a:p>
            <a:pPr marL="2225675" algn="ctr">
              <a:lnSpc>
                <a:spcPct val="100000"/>
              </a:lnSpc>
            </a:pPr>
            <a:r>
              <a:rPr b="1" u="sng" spc="-80" dirty="0">
                <a:solidFill>
                  <a:srgbClr val="0E4660"/>
                </a:solidFill>
                <a:uFill>
                  <a:solidFill>
                    <a:srgbClr val="0E4660"/>
                  </a:solidFill>
                </a:uFill>
                <a:latin typeface="Trebuchet MS"/>
              </a:rPr>
              <a:t>ΤΙΤΛΟΣ ΕΡΓΟΥ :</a:t>
            </a:r>
          </a:p>
          <a:p>
            <a:pPr>
              <a:lnSpc>
                <a:spcPct val="100000"/>
              </a:lnSpc>
              <a:spcBef>
                <a:spcPts val="45"/>
              </a:spcBef>
            </a:pPr>
            <a:endParaRPr b="1" u="sng" spc="-80" dirty="0">
              <a:solidFill>
                <a:srgbClr val="0E4660"/>
              </a:solidFill>
              <a:uFill>
                <a:solidFill>
                  <a:srgbClr val="0E4660"/>
                </a:solidFill>
              </a:uFill>
              <a:latin typeface="Trebuchet MS"/>
            </a:endParaRPr>
          </a:p>
          <a:p>
            <a:pPr marL="2239010" marR="5080" algn="ctr">
              <a:lnSpc>
                <a:spcPct val="101699"/>
              </a:lnSpc>
            </a:pPr>
            <a:r>
              <a:rPr b="1" spc="-80" dirty="0">
                <a:solidFill>
                  <a:srgbClr val="0E4660"/>
                </a:solidFill>
                <a:uFill>
                  <a:solidFill>
                    <a:srgbClr val="0E4660"/>
                  </a:solidFill>
                </a:uFill>
                <a:latin typeface="Trebuchet MS"/>
              </a:rPr>
              <a:t>ΑΝΑΠΛΑΣΗ ΠΕΡΙΒΑΛΛΟΝΤΟΣ ΧΩΡΟΥ ΣΤΗΝ  ΠΕΡΙΟΧΗ «ΠΑΝΤΑΒΡΕΧΕΙ» ΤΟΥ ΔΗΜΟΥ  ΚΑΡΠΕΝΗΣΙΟΥ</a:t>
            </a:r>
          </a:p>
          <a:p>
            <a:pPr>
              <a:lnSpc>
                <a:spcPct val="100000"/>
              </a:lnSpc>
            </a:pPr>
            <a:endParaRPr b="1" u="sng" spc="-80" dirty="0">
              <a:solidFill>
                <a:srgbClr val="0E4660"/>
              </a:solidFill>
              <a:uFill>
                <a:solidFill>
                  <a:srgbClr val="0E4660"/>
                </a:solidFill>
              </a:uFill>
              <a:latin typeface="Trebuchet MS"/>
            </a:endParaRPr>
          </a:p>
          <a:p>
            <a:pPr marL="2839720" marR="603885" indent="-2540" algn="ctr">
              <a:lnSpc>
                <a:spcPct val="101699"/>
              </a:lnSpc>
              <a:spcBef>
                <a:spcPts val="1850"/>
              </a:spcBef>
            </a:pPr>
            <a:r>
              <a:rPr b="1" spc="-80" dirty="0">
                <a:solidFill>
                  <a:srgbClr val="0E4660"/>
                </a:solidFill>
                <a:uFill>
                  <a:solidFill>
                    <a:srgbClr val="0E4660"/>
                  </a:solidFill>
                </a:uFill>
                <a:latin typeface="Trebuchet MS"/>
              </a:rPr>
              <a:t>Φορέας υλοποίησης:  </a:t>
            </a:r>
            <a:endParaRPr lang="en-US" b="1" spc="-80" dirty="0">
              <a:solidFill>
                <a:srgbClr val="0E4660"/>
              </a:solidFill>
              <a:uFill>
                <a:solidFill>
                  <a:srgbClr val="0E4660"/>
                </a:solidFill>
              </a:uFill>
              <a:latin typeface="Trebuchet MS"/>
            </a:endParaRPr>
          </a:p>
          <a:p>
            <a:pPr marL="2839720" marR="603885" indent="-2540" algn="ctr">
              <a:lnSpc>
                <a:spcPct val="101699"/>
              </a:lnSpc>
              <a:spcBef>
                <a:spcPts val="1850"/>
              </a:spcBef>
            </a:pPr>
            <a:r>
              <a:rPr b="1" spc="-80" dirty="0">
                <a:solidFill>
                  <a:srgbClr val="0E4660"/>
                </a:solidFill>
                <a:uFill>
                  <a:solidFill>
                    <a:srgbClr val="0E4660"/>
                  </a:solidFill>
                </a:uFill>
                <a:latin typeface="Trebuchet MS"/>
              </a:rPr>
              <a:t>ΠΕΡΙΦΕΡΕΙΑ ΣΤΕΡΕΑΣ ΕΛΛΑΔΑΣ</a:t>
            </a:r>
          </a:p>
          <a:p>
            <a:pPr>
              <a:lnSpc>
                <a:spcPct val="100000"/>
              </a:lnSpc>
              <a:spcBef>
                <a:spcPts val="50"/>
              </a:spcBef>
            </a:pPr>
            <a:endParaRPr b="1" u="sng" spc="-80" dirty="0">
              <a:solidFill>
                <a:srgbClr val="0E4660"/>
              </a:solidFill>
              <a:uFill>
                <a:solidFill>
                  <a:srgbClr val="0E4660"/>
                </a:solidFill>
              </a:uFill>
              <a:latin typeface="Trebuchet MS"/>
            </a:endParaRPr>
          </a:p>
          <a:p>
            <a:pPr marL="2393315" marR="159385" algn="ctr">
              <a:lnSpc>
                <a:spcPct val="101699"/>
              </a:lnSpc>
            </a:pPr>
            <a:r>
              <a:rPr b="1" spc="-80" dirty="0">
                <a:solidFill>
                  <a:srgbClr val="0E4660"/>
                </a:solidFill>
                <a:uFill>
                  <a:solidFill>
                    <a:srgbClr val="0E4660"/>
                  </a:solidFill>
                </a:uFill>
                <a:latin typeface="Trebuchet MS"/>
              </a:rPr>
              <a:t>Στόχος : Παρεμβάσεις ανάδειξης τοπίων  ιδιαίτερου φυσικού κάλλους</a:t>
            </a:r>
          </a:p>
        </p:txBody>
      </p:sp>
      <p:pic>
        <p:nvPicPr>
          <p:cNvPr id="3" name="object 3"/>
          <p:cNvPicPr/>
          <p:nvPr/>
        </p:nvPicPr>
        <p:blipFill>
          <a:blip r:embed="rId2" cstate="print"/>
          <a:stretch>
            <a:fillRect/>
          </a:stretch>
        </p:blipFill>
        <p:spPr>
          <a:xfrm>
            <a:off x="471805" y="457200"/>
            <a:ext cx="1600200" cy="905255"/>
          </a:xfrm>
          <a:prstGeom prst="rect">
            <a:avLst/>
          </a:prstGeom>
        </p:spPr>
      </p:pic>
      <p:pic>
        <p:nvPicPr>
          <p:cNvPr id="4" name="object 4"/>
          <p:cNvPicPr/>
          <p:nvPr/>
        </p:nvPicPr>
        <p:blipFill>
          <a:blip r:embed="rId3" cstate="print"/>
          <a:stretch>
            <a:fillRect/>
          </a:stretch>
        </p:blipFill>
        <p:spPr>
          <a:xfrm>
            <a:off x="8742680" y="457200"/>
            <a:ext cx="1514475" cy="904874"/>
          </a:xfrm>
          <a:prstGeom prst="rect">
            <a:avLst/>
          </a:prstGeom>
        </p:spPr>
      </p:pic>
      <p:pic>
        <p:nvPicPr>
          <p:cNvPr id="5" name="object 5"/>
          <p:cNvPicPr/>
          <p:nvPr/>
        </p:nvPicPr>
        <p:blipFill>
          <a:blip r:embed="rId4" cstate="print"/>
          <a:stretch>
            <a:fillRect/>
          </a:stretch>
        </p:blipFill>
        <p:spPr>
          <a:xfrm>
            <a:off x="342265" y="1611757"/>
            <a:ext cx="5309235" cy="522168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44500" y="252221"/>
            <a:ext cx="9626600" cy="5377754"/>
          </a:xfrm>
          <a:prstGeom prst="rect">
            <a:avLst/>
          </a:prstGeom>
        </p:spPr>
        <p:txBody>
          <a:bodyPr vert="horz" wrap="square" lIns="0" tIns="167005" rIns="0" bIns="0" rtlCol="0">
            <a:spAutoFit/>
          </a:bodyPr>
          <a:lstStyle/>
          <a:p>
            <a:pPr marL="12700">
              <a:lnSpc>
                <a:spcPct val="100000"/>
              </a:lnSpc>
              <a:spcBef>
                <a:spcPts val="1315"/>
              </a:spcBef>
            </a:pPr>
            <a:r>
              <a:rPr sz="1800" b="1" u="sng" spc="-65" dirty="0">
                <a:solidFill>
                  <a:srgbClr val="0E4660"/>
                </a:solidFill>
                <a:uFill>
                  <a:solidFill>
                    <a:srgbClr val="0E4660"/>
                  </a:solidFill>
                </a:uFill>
                <a:latin typeface="Trebuchet MS"/>
                <a:cs typeface="Trebuchet MS"/>
              </a:rPr>
              <a:t>Παρα</a:t>
            </a:r>
            <a:r>
              <a:rPr sz="1800" b="1" u="sng" spc="-55" dirty="0">
                <a:solidFill>
                  <a:srgbClr val="0E4660"/>
                </a:solidFill>
                <a:uFill>
                  <a:solidFill>
                    <a:srgbClr val="0E4660"/>
                  </a:solidFill>
                </a:uFill>
                <a:latin typeface="Trebuchet MS"/>
                <a:cs typeface="Trebuchet MS"/>
              </a:rPr>
              <a:t>δ</a:t>
            </a:r>
            <a:r>
              <a:rPr sz="1800" b="1" u="sng" spc="-80" dirty="0">
                <a:solidFill>
                  <a:srgbClr val="0E4660"/>
                </a:solidFill>
                <a:uFill>
                  <a:solidFill>
                    <a:srgbClr val="0E4660"/>
                  </a:solidFill>
                </a:uFill>
                <a:latin typeface="Trebuchet MS"/>
                <a:cs typeface="Trebuchet MS"/>
              </a:rPr>
              <a:t>ο</a:t>
            </a:r>
            <a:r>
              <a:rPr sz="1800" b="1" u="sng" spc="-90" dirty="0">
                <a:solidFill>
                  <a:srgbClr val="0E4660"/>
                </a:solidFill>
                <a:uFill>
                  <a:solidFill>
                    <a:srgbClr val="0E4660"/>
                  </a:solidFill>
                </a:uFill>
                <a:latin typeface="Trebuchet MS"/>
                <a:cs typeface="Trebuchet MS"/>
              </a:rPr>
              <a:t>τέ</a:t>
            </a:r>
            <a:r>
              <a:rPr sz="1800" b="1" u="sng" spc="-80" dirty="0">
                <a:solidFill>
                  <a:srgbClr val="0E4660"/>
                </a:solidFill>
                <a:uFill>
                  <a:solidFill>
                    <a:srgbClr val="0E4660"/>
                  </a:solidFill>
                </a:uFill>
                <a:latin typeface="Trebuchet MS"/>
                <a:cs typeface="Trebuchet MS"/>
              </a:rPr>
              <a:t>α</a:t>
            </a:r>
            <a:r>
              <a:rPr sz="1800" b="1" u="sng" spc="-200" dirty="0">
                <a:solidFill>
                  <a:srgbClr val="0E4660"/>
                </a:solidFill>
                <a:uFill>
                  <a:solidFill>
                    <a:srgbClr val="0E4660"/>
                  </a:solidFill>
                </a:uFill>
                <a:latin typeface="Trebuchet MS"/>
                <a:cs typeface="Trebuchet MS"/>
              </a:rPr>
              <a:t> </a:t>
            </a:r>
            <a:r>
              <a:rPr sz="1800" b="1" u="sng" spc="-60" dirty="0">
                <a:solidFill>
                  <a:srgbClr val="0E4660"/>
                </a:solidFill>
                <a:uFill>
                  <a:solidFill>
                    <a:srgbClr val="0E4660"/>
                  </a:solidFill>
                </a:uFill>
                <a:latin typeface="Trebuchet MS"/>
                <a:cs typeface="Trebuchet MS"/>
              </a:rPr>
              <a:t>π</a:t>
            </a:r>
            <a:r>
              <a:rPr sz="1800" b="1" u="sng" spc="-85" dirty="0">
                <a:solidFill>
                  <a:srgbClr val="0E4660"/>
                </a:solidFill>
                <a:uFill>
                  <a:solidFill>
                    <a:srgbClr val="0E4660"/>
                  </a:solidFill>
                </a:uFill>
                <a:latin typeface="Trebuchet MS"/>
                <a:cs typeface="Trebuchet MS"/>
              </a:rPr>
              <a:t>ρ</a:t>
            </a:r>
            <a:r>
              <a:rPr sz="1800" b="1" u="sng" spc="-95" dirty="0">
                <a:solidFill>
                  <a:srgbClr val="0E4660"/>
                </a:solidFill>
                <a:uFill>
                  <a:solidFill>
                    <a:srgbClr val="0E4660"/>
                  </a:solidFill>
                </a:uFill>
                <a:latin typeface="Trebuchet MS"/>
                <a:cs typeface="Trebuchet MS"/>
              </a:rPr>
              <a:t>άξ</a:t>
            </a:r>
            <a:r>
              <a:rPr sz="1800" b="1" u="sng" spc="-80" dirty="0">
                <a:solidFill>
                  <a:srgbClr val="0E4660"/>
                </a:solidFill>
                <a:uFill>
                  <a:solidFill>
                    <a:srgbClr val="0E4660"/>
                  </a:solidFill>
                </a:uFill>
                <a:latin typeface="Trebuchet MS"/>
                <a:cs typeface="Trebuchet MS"/>
              </a:rPr>
              <a:t>ης</a:t>
            </a:r>
            <a:endParaRPr sz="1800" dirty="0">
              <a:latin typeface="Trebuchet MS"/>
              <a:cs typeface="Trebuchet MS"/>
            </a:endParaRPr>
          </a:p>
          <a:p>
            <a:pPr marL="469900" indent="-228600">
              <a:lnSpc>
                <a:spcPts val="2010"/>
              </a:lnSpc>
              <a:spcBef>
                <a:spcPts val="1210"/>
              </a:spcBef>
              <a:buFont typeface="Symbol"/>
              <a:buChar char=""/>
              <a:tabLst>
                <a:tab pos="469900" algn="l"/>
              </a:tabLst>
            </a:pPr>
            <a:r>
              <a:rPr sz="1800" spc="-50" dirty="0">
                <a:latin typeface="Trebuchet MS"/>
                <a:cs typeface="Trebuchet MS"/>
              </a:rPr>
              <a:t>Ανάπλαση</a:t>
            </a:r>
            <a:r>
              <a:rPr sz="1800" spc="-165" dirty="0">
                <a:latin typeface="Trebuchet MS"/>
                <a:cs typeface="Trebuchet MS"/>
              </a:rPr>
              <a:t> </a:t>
            </a:r>
            <a:r>
              <a:rPr sz="1800" spc="-45" dirty="0">
                <a:latin typeface="Trebuchet MS"/>
                <a:cs typeface="Trebuchet MS"/>
              </a:rPr>
              <a:t>κεντρικού</a:t>
            </a:r>
            <a:r>
              <a:rPr sz="1800" spc="-170" dirty="0">
                <a:latin typeface="Trebuchet MS"/>
                <a:cs typeface="Trebuchet MS"/>
              </a:rPr>
              <a:t> </a:t>
            </a:r>
            <a:r>
              <a:rPr sz="1800" spc="-10" dirty="0">
                <a:latin typeface="Trebuchet MS"/>
                <a:cs typeface="Trebuchet MS"/>
              </a:rPr>
              <a:t>χώρου</a:t>
            </a:r>
            <a:r>
              <a:rPr sz="1800" spc="-175" dirty="0">
                <a:latin typeface="Trebuchet MS"/>
                <a:cs typeface="Trebuchet MS"/>
              </a:rPr>
              <a:t> </a:t>
            </a:r>
            <a:r>
              <a:rPr sz="1800" spc="-45" dirty="0">
                <a:latin typeface="Trebuchet MS"/>
                <a:cs typeface="Trebuchet MS"/>
              </a:rPr>
              <a:t>αναψυχής</a:t>
            </a:r>
            <a:r>
              <a:rPr sz="1800" spc="-180" dirty="0">
                <a:latin typeface="Trebuchet MS"/>
                <a:cs typeface="Trebuchet MS"/>
              </a:rPr>
              <a:t> </a:t>
            </a:r>
            <a:r>
              <a:rPr sz="1800" spc="-10" dirty="0">
                <a:latin typeface="Trebuchet MS"/>
                <a:cs typeface="Trebuchet MS"/>
              </a:rPr>
              <a:t>στο</a:t>
            </a:r>
            <a:r>
              <a:rPr sz="1800" spc="-175" dirty="0">
                <a:latin typeface="Trebuchet MS"/>
                <a:cs typeface="Trebuchet MS"/>
              </a:rPr>
              <a:t> </a:t>
            </a:r>
            <a:r>
              <a:rPr sz="1800" spc="-30" dirty="0">
                <a:latin typeface="Trebuchet MS"/>
                <a:cs typeface="Trebuchet MS"/>
              </a:rPr>
              <a:t>παρόχθιο</a:t>
            </a:r>
            <a:r>
              <a:rPr sz="1800" spc="-175" dirty="0">
                <a:latin typeface="Trebuchet MS"/>
                <a:cs typeface="Trebuchet MS"/>
              </a:rPr>
              <a:t> </a:t>
            </a:r>
            <a:r>
              <a:rPr sz="1800" spc="-40" dirty="0">
                <a:latin typeface="Trebuchet MS"/>
                <a:cs typeface="Trebuchet MS"/>
              </a:rPr>
              <a:t>πλατανοδάσος</a:t>
            </a:r>
            <a:endParaRPr sz="1800" dirty="0">
              <a:latin typeface="Trebuchet MS"/>
              <a:cs typeface="Trebuchet MS"/>
            </a:endParaRPr>
          </a:p>
          <a:p>
            <a:pPr marL="469900" indent="-228600">
              <a:lnSpc>
                <a:spcPts val="1864"/>
              </a:lnSpc>
              <a:buFont typeface="Symbol"/>
              <a:buChar char=""/>
              <a:tabLst>
                <a:tab pos="469900" algn="l"/>
              </a:tabLst>
            </a:pPr>
            <a:r>
              <a:rPr sz="1800" spc="-10" dirty="0">
                <a:latin typeface="Trebuchet MS"/>
                <a:cs typeface="Trebuchet MS"/>
              </a:rPr>
              <a:t>Επισκευή</a:t>
            </a:r>
            <a:r>
              <a:rPr sz="1800" spc="-175" dirty="0">
                <a:latin typeface="Trebuchet MS"/>
                <a:cs typeface="Trebuchet MS"/>
              </a:rPr>
              <a:t> </a:t>
            </a:r>
            <a:r>
              <a:rPr sz="1800" spc="-20" dirty="0">
                <a:latin typeface="Trebuchet MS"/>
                <a:cs typeface="Trebuchet MS"/>
              </a:rPr>
              <a:t>κρεμαστής</a:t>
            </a:r>
            <a:r>
              <a:rPr sz="1800" spc="-180" dirty="0">
                <a:latin typeface="Trebuchet MS"/>
                <a:cs typeface="Trebuchet MS"/>
              </a:rPr>
              <a:t> </a:t>
            </a:r>
            <a:r>
              <a:rPr sz="1800" spc="-55" dirty="0">
                <a:latin typeface="Trebuchet MS"/>
                <a:cs typeface="Trebuchet MS"/>
              </a:rPr>
              <a:t>γέφυρας.-</a:t>
            </a:r>
            <a:r>
              <a:rPr sz="1800" spc="-180" dirty="0">
                <a:latin typeface="Trebuchet MS"/>
                <a:cs typeface="Trebuchet MS"/>
              </a:rPr>
              <a:t> </a:t>
            </a:r>
            <a:r>
              <a:rPr sz="1800" spc="-20" dirty="0">
                <a:latin typeface="Trebuchet MS"/>
                <a:cs typeface="Trebuchet MS"/>
              </a:rPr>
              <a:t>Συντήρηση</a:t>
            </a:r>
            <a:r>
              <a:rPr sz="1800" spc="-170" dirty="0">
                <a:latin typeface="Trebuchet MS"/>
                <a:cs typeface="Trebuchet MS"/>
              </a:rPr>
              <a:t> </a:t>
            </a:r>
            <a:r>
              <a:rPr sz="1800" spc="-40" dirty="0">
                <a:latin typeface="Trebuchet MS"/>
                <a:cs typeface="Trebuchet MS"/>
              </a:rPr>
              <a:t>διάνοιξη</a:t>
            </a:r>
            <a:r>
              <a:rPr sz="1800" spc="-175" dirty="0">
                <a:latin typeface="Trebuchet MS"/>
                <a:cs typeface="Trebuchet MS"/>
              </a:rPr>
              <a:t> </a:t>
            </a:r>
            <a:r>
              <a:rPr sz="1800" spc="-25" dirty="0">
                <a:latin typeface="Trebuchet MS"/>
                <a:cs typeface="Trebuchet MS"/>
              </a:rPr>
              <a:t>μονοπατιού</a:t>
            </a:r>
            <a:r>
              <a:rPr sz="1800" spc="-170" dirty="0">
                <a:latin typeface="Trebuchet MS"/>
                <a:cs typeface="Trebuchet MS"/>
              </a:rPr>
              <a:t> </a:t>
            </a:r>
            <a:r>
              <a:rPr sz="1800" spc="-35" dirty="0">
                <a:latin typeface="Trebuchet MS"/>
                <a:cs typeface="Trebuchet MS"/>
              </a:rPr>
              <a:t>προς</a:t>
            </a:r>
            <a:r>
              <a:rPr sz="1800" spc="-180" dirty="0">
                <a:latin typeface="Trebuchet MS"/>
                <a:cs typeface="Trebuchet MS"/>
              </a:rPr>
              <a:t> </a:t>
            </a:r>
            <a:r>
              <a:rPr sz="1800" spc="-70" dirty="0">
                <a:latin typeface="Trebuchet MS"/>
                <a:cs typeface="Trebuchet MS"/>
              </a:rPr>
              <a:t>και</a:t>
            </a:r>
            <a:r>
              <a:rPr sz="1800" spc="-175" dirty="0">
                <a:latin typeface="Trebuchet MS"/>
                <a:cs typeface="Trebuchet MS"/>
              </a:rPr>
              <a:t> </a:t>
            </a:r>
            <a:r>
              <a:rPr sz="1800" spc="-15" dirty="0">
                <a:latin typeface="Trebuchet MS"/>
                <a:cs typeface="Trebuchet MS"/>
              </a:rPr>
              <a:t>μετά</a:t>
            </a:r>
            <a:r>
              <a:rPr sz="1800" spc="-175" dirty="0">
                <a:latin typeface="Trebuchet MS"/>
                <a:cs typeface="Trebuchet MS"/>
              </a:rPr>
              <a:t> </a:t>
            </a:r>
            <a:r>
              <a:rPr sz="1800" spc="-20" dirty="0">
                <a:latin typeface="Trebuchet MS"/>
                <a:cs typeface="Trebuchet MS"/>
              </a:rPr>
              <a:t>τη</a:t>
            </a:r>
            <a:r>
              <a:rPr sz="1800" spc="-170" dirty="0">
                <a:latin typeface="Trebuchet MS"/>
                <a:cs typeface="Trebuchet MS"/>
              </a:rPr>
              <a:t> </a:t>
            </a:r>
            <a:r>
              <a:rPr sz="1800" spc="-40" dirty="0">
                <a:latin typeface="Trebuchet MS"/>
                <a:cs typeface="Trebuchet MS"/>
              </a:rPr>
              <a:t>γέφυρα</a:t>
            </a:r>
            <a:endParaRPr sz="1800" dirty="0">
              <a:latin typeface="Trebuchet MS"/>
              <a:cs typeface="Trebuchet MS"/>
            </a:endParaRPr>
          </a:p>
          <a:p>
            <a:pPr marL="469900" marR="12700" indent="-228600">
              <a:lnSpc>
                <a:spcPts val="1870"/>
              </a:lnSpc>
              <a:spcBef>
                <a:spcPts val="160"/>
              </a:spcBef>
              <a:buFont typeface="Symbol"/>
              <a:buChar char=""/>
              <a:tabLst>
                <a:tab pos="469900" algn="l"/>
              </a:tabLst>
            </a:pPr>
            <a:r>
              <a:rPr sz="1800" spc="-25" dirty="0">
                <a:latin typeface="Trebuchet MS"/>
                <a:cs typeface="Trebuchet MS"/>
              </a:rPr>
              <a:t>Κατασκευή</a:t>
            </a:r>
            <a:r>
              <a:rPr sz="1800" spc="60" dirty="0">
                <a:latin typeface="Trebuchet MS"/>
                <a:cs typeface="Trebuchet MS"/>
              </a:rPr>
              <a:t> </a:t>
            </a:r>
            <a:r>
              <a:rPr sz="1800" dirty="0">
                <a:latin typeface="Trebuchet MS"/>
                <a:cs typeface="Trebuchet MS"/>
              </a:rPr>
              <a:t>θέσης</a:t>
            </a:r>
            <a:r>
              <a:rPr sz="1800" spc="60" dirty="0">
                <a:latin typeface="Trebuchet MS"/>
                <a:cs typeface="Trebuchet MS"/>
              </a:rPr>
              <a:t> </a:t>
            </a:r>
            <a:r>
              <a:rPr sz="1800" spc="-10" dirty="0">
                <a:latin typeface="Trebuchet MS"/>
                <a:cs typeface="Trebuchet MS"/>
              </a:rPr>
              <a:t>θέας</a:t>
            </a:r>
            <a:r>
              <a:rPr sz="1800" spc="55" dirty="0">
                <a:latin typeface="Trebuchet MS"/>
                <a:cs typeface="Trebuchet MS"/>
              </a:rPr>
              <a:t> </a:t>
            </a:r>
            <a:r>
              <a:rPr sz="1800" spc="40" dirty="0">
                <a:latin typeface="Trebuchet MS"/>
                <a:cs typeface="Trebuchet MS"/>
              </a:rPr>
              <a:t>με</a:t>
            </a:r>
            <a:r>
              <a:rPr sz="1800" spc="55" dirty="0">
                <a:latin typeface="Trebuchet MS"/>
                <a:cs typeface="Trebuchet MS"/>
              </a:rPr>
              <a:t> </a:t>
            </a:r>
            <a:r>
              <a:rPr sz="1800" spc="-45" dirty="0">
                <a:latin typeface="Trebuchet MS"/>
                <a:cs typeface="Trebuchet MS"/>
              </a:rPr>
              <a:t>κιόσκι</a:t>
            </a:r>
            <a:r>
              <a:rPr sz="1800" spc="60" dirty="0">
                <a:latin typeface="Trebuchet MS"/>
                <a:cs typeface="Trebuchet MS"/>
              </a:rPr>
              <a:t> </a:t>
            </a:r>
            <a:r>
              <a:rPr sz="1800" spc="-5" dirty="0">
                <a:latin typeface="Trebuchet MS"/>
                <a:cs typeface="Trebuchet MS"/>
              </a:rPr>
              <a:t>στο</a:t>
            </a:r>
            <a:r>
              <a:rPr sz="1800" spc="55" dirty="0">
                <a:latin typeface="Trebuchet MS"/>
                <a:cs typeface="Trebuchet MS"/>
              </a:rPr>
              <a:t> </a:t>
            </a:r>
            <a:r>
              <a:rPr sz="1800" spc="5" dirty="0">
                <a:latin typeface="Trebuchet MS"/>
                <a:cs typeface="Trebuchet MS"/>
              </a:rPr>
              <a:t>δρόμο</a:t>
            </a:r>
            <a:r>
              <a:rPr sz="1800" spc="60" dirty="0">
                <a:latin typeface="Trebuchet MS"/>
                <a:cs typeface="Trebuchet MS"/>
              </a:rPr>
              <a:t> </a:t>
            </a:r>
            <a:r>
              <a:rPr sz="1800" spc="-60" dirty="0">
                <a:latin typeface="Trebuchet MS"/>
                <a:cs typeface="Trebuchet MS"/>
              </a:rPr>
              <a:t>κατάντη</a:t>
            </a:r>
            <a:r>
              <a:rPr sz="1800" spc="60" dirty="0">
                <a:latin typeface="Trebuchet MS"/>
                <a:cs typeface="Trebuchet MS"/>
              </a:rPr>
              <a:t> </a:t>
            </a:r>
            <a:r>
              <a:rPr sz="1800" spc="-15" dirty="0">
                <a:latin typeface="Trebuchet MS"/>
                <a:cs typeface="Trebuchet MS"/>
              </a:rPr>
              <a:t>οικισμού</a:t>
            </a:r>
            <a:r>
              <a:rPr sz="1800" spc="60" dirty="0">
                <a:latin typeface="Trebuchet MS"/>
                <a:cs typeface="Trebuchet MS"/>
              </a:rPr>
              <a:t> </a:t>
            </a:r>
            <a:r>
              <a:rPr sz="1800" spc="-45" dirty="0">
                <a:latin typeface="Trebuchet MS"/>
                <a:cs typeface="Trebuchet MS"/>
              </a:rPr>
              <a:t>Στουρνάρας</a:t>
            </a:r>
            <a:r>
              <a:rPr sz="1800" spc="45" dirty="0">
                <a:latin typeface="Trebuchet MS"/>
                <a:cs typeface="Trebuchet MS"/>
              </a:rPr>
              <a:t> </a:t>
            </a:r>
            <a:r>
              <a:rPr sz="1800" spc="-5" dirty="0">
                <a:latin typeface="Trebuchet MS"/>
                <a:cs typeface="Trebuchet MS"/>
              </a:rPr>
              <a:t>στο</a:t>
            </a:r>
            <a:r>
              <a:rPr sz="1800" spc="55" dirty="0">
                <a:latin typeface="Trebuchet MS"/>
                <a:cs typeface="Trebuchet MS"/>
              </a:rPr>
              <a:t> </a:t>
            </a:r>
            <a:r>
              <a:rPr sz="1800" spc="-30" dirty="0">
                <a:latin typeface="Trebuchet MS"/>
                <a:cs typeface="Trebuchet MS"/>
              </a:rPr>
              <a:t>πλάτωμα</a:t>
            </a:r>
            <a:r>
              <a:rPr sz="1800" spc="50" dirty="0">
                <a:latin typeface="Trebuchet MS"/>
                <a:cs typeface="Trebuchet MS"/>
              </a:rPr>
              <a:t> </a:t>
            </a:r>
            <a:r>
              <a:rPr sz="1800" spc="-10" dirty="0">
                <a:latin typeface="Trebuchet MS"/>
                <a:cs typeface="Trebuchet MS"/>
              </a:rPr>
              <a:t>του </a:t>
            </a:r>
            <a:r>
              <a:rPr sz="1800" spc="-530" dirty="0">
                <a:latin typeface="Trebuchet MS"/>
                <a:cs typeface="Trebuchet MS"/>
              </a:rPr>
              <a:t> </a:t>
            </a:r>
            <a:r>
              <a:rPr sz="1800" spc="-40" dirty="0">
                <a:latin typeface="Trebuchet MS"/>
                <a:cs typeface="Trebuchet MS"/>
              </a:rPr>
              <a:t>ελιγμού</a:t>
            </a:r>
            <a:endParaRPr sz="1800" dirty="0">
              <a:latin typeface="Trebuchet MS"/>
              <a:cs typeface="Trebuchet MS"/>
            </a:endParaRPr>
          </a:p>
          <a:p>
            <a:pPr marL="469900" marR="5080" indent="-228600">
              <a:lnSpc>
                <a:spcPts val="1870"/>
              </a:lnSpc>
              <a:spcBef>
                <a:spcPts val="5"/>
              </a:spcBef>
              <a:buFont typeface="Symbol"/>
              <a:buChar char=""/>
              <a:tabLst>
                <a:tab pos="469900" algn="l"/>
              </a:tabLst>
            </a:pPr>
            <a:r>
              <a:rPr sz="1800" spc="-25" dirty="0">
                <a:latin typeface="Trebuchet MS"/>
                <a:cs typeface="Trebuchet MS"/>
              </a:rPr>
              <a:t>Κατασκευή</a:t>
            </a:r>
            <a:r>
              <a:rPr sz="1800" spc="-80" dirty="0">
                <a:latin typeface="Trebuchet MS"/>
                <a:cs typeface="Trebuchet MS"/>
              </a:rPr>
              <a:t> </a:t>
            </a:r>
            <a:r>
              <a:rPr sz="1800" dirty="0">
                <a:latin typeface="Trebuchet MS"/>
                <a:cs typeface="Trebuchet MS"/>
              </a:rPr>
              <a:t>θέσης</a:t>
            </a:r>
            <a:r>
              <a:rPr sz="1800" spc="-85" dirty="0">
                <a:latin typeface="Trebuchet MS"/>
                <a:cs typeface="Trebuchet MS"/>
              </a:rPr>
              <a:t> </a:t>
            </a:r>
            <a:r>
              <a:rPr sz="1800" spc="-10" dirty="0">
                <a:latin typeface="Trebuchet MS"/>
                <a:cs typeface="Trebuchet MS"/>
              </a:rPr>
              <a:t>θέας</a:t>
            </a:r>
            <a:r>
              <a:rPr sz="1800" spc="-80" dirty="0">
                <a:latin typeface="Trebuchet MS"/>
                <a:cs typeface="Trebuchet MS"/>
              </a:rPr>
              <a:t> </a:t>
            </a:r>
            <a:r>
              <a:rPr sz="1800" spc="40" dirty="0">
                <a:latin typeface="Trebuchet MS"/>
                <a:cs typeface="Trebuchet MS"/>
              </a:rPr>
              <a:t>με</a:t>
            </a:r>
            <a:r>
              <a:rPr sz="1800" spc="-90" dirty="0">
                <a:latin typeface="Trebuchet MS"/>
                <a:cs typeface="Trebuchet MS"/>
              </a:rPr>
              <a:t> </a:t>
            </a:r>
            <a:r>
              <a:rPr sz="1800" spc="-45" dirty="0">
                <a:latin typeface="Trebuchet MS"/>
                <a:cs typeface="Trebuchet MS"/>
              </a:rPr>
              <a:t>κιόσκι</a:t>
            </a:r>
            <a:r>
              <a:rPr sz="1800" spc="-80" dirty="0">
                <a:latin typeface="Trebuchet MS"/>
                <a:cs typeface="Trebuchet MS"/>
              </a:rPr>
              <a:t> </a:t>
            </a:r>
            <a:r>
              <a:rPr sz="1800" spc="-50" dirty="0">
                <a:latin typeface="Trebuchet MS"/>
                <a:cs typeface="Trebuchet MS"/>
              </a:rPr>
              <a:t>δίπλα</a:t>
            </a:r>
            <a:r>
              <a:rPr sz="1800" spc="-80" dirty="0">
                <a:latin typeface="Trebuchet MS"/>
                <a:cs typeface="Trebuchet MS"/>
              </a:rPr>
              <a:t> </a:t>
            </a:r>
            <a:r>
              <a:rPr sz="1800" dirty="0">
                <a:latin typeface="Trebuchet MS"/>
                <a:cs typeface="Trebuchet MS"/>
              </a:rPr>
              <a:t>στη</a:t>
            </a:r>
            <a:r>
              <a:rPr sz="1800" spc="-80" dirty="0">
                <a:latin typeface="Trebuchet MS"/>
                <a:cs typeface="Trebuchet MS"/>
              </a:rPr>
              <a:t> </a:t>
            </a:r>
            <a:r>
              <a:rPr sz="1800" spc="-20" dirty="0">
                <a:latin typeface="Trebuchet MS"/>
                <a:cs typeface="Trebuchet MS"/>
              </a:rPr>
              <a:t>σιδερένια</a:t>
            </a:r>
            <a:r>
              <a:rPr sz="1800" spc="-80" dirty="0">
                <a:latin typeface="Trebuchet MS"/>
                <a:cs typeface="Trebuchet MS"/>
              </a:rPr>
              <a:t> </a:t>
            </a:r>
            <a:r>
              <a:rPr sz="1800" spc="-40" dirty="0">
                <a:latin typeface="Trebuchet MS"/>
                <a:cs typeface="Trebuchet MS"/>
              </a:rPr>
              <a:t>γέφυρα</a:t>
            </a:r>
            <a:r>
              <a:rPr sz="1800" spc="-80" dirty="0">
                <a:latin typeface="Trebuchet MS"/>
                <a:cs typeface="Trebuchet MS"/>
              </a:rPr>
              <a:t> </a:t>
            </a:r>
            <a:r>
              <a:rPr sz="1800" spc="-25" dirty="0">
                <a:latin typeface="Trebuchet MS"/>
                <a:cs typeface="Trebuchet MS"/>
              </a:rPr>
              <a:t>στην</a:t>
            </a:r>
            <a:r>
              <a:rPr sz="1800" spc="-85" dirty="0">
                <a:latin typeface="Trebuchet MS"/>
                <a:cs typeface="Trebuchet MS"/>
              </a:rPr>
              <a:t> </a:t>
            </a:r>
            <a:r>
              <a:rPr sz="1800" spc="-5" dirty="0">
                <a:latin typeface="Trebuchet MS"/>
                <a:cs typeface="Trebuchet MS"/>
              </a:rPr>
              <a:t>έξοδο</a:t>
            </a:r>
            <a:r>
              <a:rPr sz="1800" spc="-80" dirty="0">
                <a:latin typeface="Trebuchet MS"/>
                <a:cs typeface="Trebuchet MS"/>
              </a:rPr>
              <a:t> </a:t>
            </a:r>
            <a:r>
              <a:rPr sz="1800" spc="-35" dirty="0">
                <a:latin typeface="Trebuchet MS"/>
                <a:cs typeface="Trebuchet MS"/>
              </a:rPr>
              <a:t>προς</a:t>
            </a:r>
            <a:r>
              <a:rPr sz="1800" spc="-90" dirty="0">
                <a:latin typeface="Trebuchet MS"/>
                <a:cs typeface="Trebuchet MS"/>
              </a:rPr>
              <a:t> </a:t>
            </a:r>
            <a:r>
              <a:rPr sz="1800" spc="-30" dirty="0">
                <a:latin typeface="Trebuchet MS"/>
                <a:cs typeface="Trebuchet MS"/>
              </a:rPr>
              <a:t>Ροσκά </a:t>
            </a:r>
            <a:r>
              <a:rPr sz="1800" spc="-50" dirty="0">
                <a:latin typeface="Trebuchet MS"/>
                <a:cs typeface="Trebuchet MS"/>
              </a:rPr>
              <a:t>-</a:t>
            </a:r>
            <a:r>
              <a:rPr sz="1800" spc="-80" dirty="0">
                <a:latin typeface="Trebuchet MS"/>
                <a:cs typeface="Trebuchet MS"/>
              </a:rPr>
              <a:t> </a:t>
            </a:r>
            <a:r>
              <a:rPr sz="1800" dirty="0">
                <a:latin typeface="Trebuchet MS"/>
                <a:cs typeface="Trebuchet MS"/>
              </a:rPr>
              <a:t>Χώρος </a:t>
            </a:r>
            <a:r>
              <a:rPr sz="1800" spc="-530" dirty="0">
                <a:latin typeface="Trebuchet MS"/>
                <a:cs typeface="Trebuchet MS"/>
              </a:rPr>
              <a:t> </a:t>
            </a:r>
            <a:r>
              <a:rPr sz="1800" spc="-80" dirty="0">
                <a:latin typeface="Trebuchet MS"/>
                <a:cs typeface="Trebuchet MS"/>
              </a:rPr>
              <a:t>πάρκινγκ</a:t>
            </a:r>
            <a:endParaRPr sz="1800" dirty="0">
              <a:latin typeface="Trebuchet MS"/>
              <a:cs typeface="Trebuchet MS"/>
            </a:endParaRPr>
          </a:p>
          <a:p>
            <a:pPr marL="12700">
              <a:lnSpc>
                <a:spcPct val="100000"/>
              </a:lnSpc>
              <a:spcBef>
                <a:spcPts val="1205"/>
              </a:spcBef>
            </a:pPr>
            <a:r>
              <a:rPr sz="1800" b="1" u="sng" spc="-75" dirty="0">
                <a:solidFill>
                  <a:srgbClr val="0E4660"/>
                </a:solidFill>
                <a:uFill>
                  <a:solidFill>
                    <a:srgbClr val="0E4660"/>
                  </a:solidFill>
                </a:uFill>
                <a:latin typeface="Trebuchet MS"/>
                <a:cs typeface="Trebuchet MS"/>
              </a:rPr>
              <a:t>Ισ</a:t>
            </a:r>
            <a:r>
              <a:rPr sz="1800" b="1" u="sng" spc="-85" dirty="0">
                <a:solidFill>
                  <a:srgbClr val="0E4660"/>
                </a:solidFill>
                <a:uFill>
                  <a:solidFill>
                    <a:srgbClr val="0E4660"/>
                  </a:solidFill>
                </a:uFill>
                <a:latin typeface="Trebuchet MS"/>
                <a:cs typeface="Trebuchet MS"/>
              </a:rPr>
              <a:t>τ</a:t>
            </a:r>
            <a:r>
              <a:rPr sz="1800" b="1" u="sng" spc="-80" dirty="0">
                <a:solidFill>
                  <a:srgbClr val="0E4660"/>
                </a:solidFill>
                <a:uFill>
                  <a:solidFill>
                    <a:srgbClr val="0E4660"/>
                  </a:solidFill>
                </a:uFill>
                <a:latin typeface="Trebuchet MS"/>
                <a:cs typeface="Trebuchet MS"/>
              </a:rPr>
              <a:t>ο</a:t>
            </a:r>
            <a:r>
              <a:rPr sz="1800" b="1" u="sng" spc="-70" dirty="0">
                <a:solidFill>
                  <a:srgbClr val="0E4660"/>
                </a:solidFill>
                <a:uFill>
                  <a:solidFill>
                    <a:srgbClr val="0E4660"/>
                  </a:solidFill>
                </a:uFill>
                <a:latin typeface="Trebuchet MS"/>
                <a:cs typeface="Trebuchet MS"/>
              </a:rPr>
              <a:t>ρικ</a:t>
            </a:r>
            <a:r>
              <a:rPr sz="1800" b="1" u="sng" spc="-80" dirty="0">
                <a:solidFill>
                  <a:srgbClr val="0E4660"/>
                </a:solidFill>
                <a:uFill>
                  <a:solidFill>
                    <a:srgbClr val="0E4660"/>
                  </a:solidFill>
                </a:uFill>
                <a:latin typeface="Trebuchet MS"/>
                <a:cs typeface="Trebuchet MS"/>
              </a:rPr>
              <a:t>ό</a:t>
            </a:r>
            <a:r>
              <a:rPr sz="1800" b="1" u="sng" spc="-195" dirty="0">
                <a:solidFill>
                  <a:srgbClr val="0E4660"/>
                </a:solidFill>
                <a:uFill>
                  <a:solidFill>
                    <a:srgbClr val="0E4660"/>
                  </a:solidFill>
                </a:uFill>
                <a:latin typeface="Trebuchet MS"/>
                <a:cs typeface="Trebuchet MS"/>
              </a:rPr>
              <a:t> </a:t>
            </a:r>
            <a:r>
              <a:rPr sz="1800" b="1" u="sng" spc="165" dirty="0">
                <a:solidFill>
                  <a:srgbClr val="0E4660"/>
                </a:solidFill>
                <a:uFill>
                  <a:solidFill>
                    <a:srgbClr val="0E4660"/>
                  </a:solidFill>
                </a:uFill>
                <a:latin typeface="Trebuchet MS"/>
                <a:cs typeface="Trebuchet MS"/>
              </a:rPr>
              <a:t>–</a:t>
            </a:r>
            <a:r>
              <a:rPr sz="1800" b="1" u="sng" spc="-195" dirty="0">
                <a:solidFill>
                  <a:srgbClr val="0E4660"/>
                </a:solidFill>
                <a:uFill>
                  <a:solidFill>
                    <a:srgbClr val="0E4660"/>
                  </a:solidFill>
                </a:uFill>
                <a:latin typeface="Trebuchet MS"/>
                <a:cs typeface="Trebuchet MS"/>
              </a:rPr>
              <a:t> </a:t>
            </a:r>
            <a:r>
              <a:rPr sz="1800" b="1" u="sng" spc="-35" dirty="0">
                <a:solidFill>
                  <a:srgbClr val="0E4660"/>
                </a:solidFill>
                <a:uFill>
                  <a:solidFill>
                    <a:srgbClr val="0E4660"/>
                  </a:solidFill>
                </a:uFill>
                <a:latin typeface="Trebuchet MS"/>
                <a:cs typeface="Trebuchet MS"/>
              </a:rPr>
              <a:t>Π</a:t>
            </a:r>
            <a:r>
              <a:rPr sz="1800" b="1" u="sng" spc="-25" dirty="0">
                <a:solidFill>
                  <a:srgbClr val="0E4660"/>
                </a:solidFill>
                <a:uFill>
                  <a:solidFill>
                    <a:srgbClr val="0E4660"/>
                  </a:solidFill>
                </a:uFill>
                <a:latin typeface="Trebuchet MS"/>
                <a:cs typeface="Trebuchet MS"/>
              </a:rPr>
              <a:t>ο</a:t>
            </a:r>
            <a:r>
              <a:rPr sz="1800" b="1" u="sng" spc="-70" dirty="0">
                <a:solidFill>
                  <a:srgbClr val="0E4660"/>
                </a:solidFill>
                <a:uFill>
                  <a:solidFill>
                    <a:srgbClr val="0E4660"/>
                  </a:solidFill>
                </a:uFill>
                <a:latin typeface="Trebuchet MS"/>
                <a:cs typeface="Trebuchet MS"/>
              </a:rPr>
              <a:t>ρ</a:t>
            </a:r>
            <a:r>
              <a:rPr sz="1800" b="1" u="sng" spc="-75" dirty="0">
                <a:solidFill>
                  <a:srgbClr val="0E4660"/>
                </a:solidFill>
                <a:uFill>
                  <a:solidFill>
                    <a:srgbClr val="0E4660"/>
                  </a:solidFill>
                </a:uFill>
                <a:latin typeface="Trebuchet MS"/>
                <a:cs typeface="Trebuchet MS"/>
              </a:rPr>
              <a:t>ε</a:t>
            </a:r>
            <a:r>
              <a:rPr sz="1800" b="1" u="sng" spc="-25" dirty="0">
                <a:solidFill>
                  <a:srgbClr val="0E4660"/>
                </a:solidFill>
                <a:uFill>
                  <a:solidFill>
                    <a:srgbClr val="0E4660"/>
                  </a:solidFill>
                </a:uFill>
                <a:latin typeface="Trebuchet MS"/>
                <a:cs typeface="Trebuchet MS"/>
              </a:rPr>
              <a:t>ί</a:t>
            </a:r>
            <a:r>
              <a:rPr sz="1800" b="1" u="sng" spc="-80" dirty="0">
                <a:solidFill>
                  <a:srgbClr val="0E4660"/>
                </a:solidFill>
                <a:uFill>
                  <a:solidFill>
                    <a:srgbClr val="0E4660"/>
                  </a:solidFill>
                </a:uFill>
                <a:latin typeface="Trebuchet MS"/>
                <a:cs typeface="Trebuchet MS"/>
              </a:rPr>
              <a:t>α</a:t>
            </a:r>
            <a:r>
              <a:rPr sz="1800" b="1" u="sng" spc="-200" dirty="0">
                <a:solidFill>
                  <a:srgbClr val="0E4660"/>
                </a:solidFill>
                <a:uFill>
                  <a:solidFill>
                    <a:srgbClr val="0E4660"/>
                  </a:solidFill>
                </a:uFill>
                <a:latin typeface="Trebuchet MS"/>
                <a:cs typeface="Trebuchet MS"/>
              </a:rPr>
              <a:t> </a:t>
            </a:r>
            <a:r>
              <a:rPr sz="1800" b="1" u="sng" spc="-105" dirty="0">
                <a:solidFill>
                  <a:srgbClr val="0E4660"/>
                </a:solidFill>
                <a:uFill>
                  <a:solidFill>
                    <a:srgbClr val="0E4660"/>
                  </a:solidFill>
                </a:uFill>
                <a:latin typeface="Trebuchet MS"/>
                <a:cs typeface="Trebuchet MS"/>
              </a:rPr>
              <a:t>υλ</a:t>
            </a:r>
            <a:r>
              <a:rPr sz="1800" b="1" u="sng" spc="-100" dirty="0">
                <a:solidFill>
                  <a:srgbClr val="0E4660"/>
                </a:solidFill>
                <a:uFill>
                  <a:solidFill>
                    <a:srgbClr val="0E4660"/>
                  </a:solidFill>
                </a:uFill>
                <a:latin typeface="Trebuchet MS"/>
                <a:cs typeface="Trebuchet MS"/>
              </a:rPr>
              <a:t>ο</a:t>
            </a:r>
            <a:r>
              <a:rPr sz="1800" b="1" u="sng" spc="-65" dirty="0">
                <a:solidFill>
                  <a:srgbClr val="0E4660"/>
                </a:solidFill>
                <a:uFill>
                  <a:solidFill>
                    <a:srgbClr val="0E4660"/>
                  </a:solidFill>
                </a:uFill>
                <a:latin typeface="Trebuchet MS"/>
                <a:cs typeface="Trebuchet MS"/>
              </a:rPr>
              <a:t>ποί</a:t>
            </a:r>
            <a:r>
              <a:rPr sz="1800" b="1" u="sng" spc="-75" dirty="0">
                <a:solidFill>
                  <a:srgbClr val="0E4660"/>
                </a:solidFill>
                <a:uFill>
                  <a:solidFill>
                    <a:srgbClr val="0E4660"/>
                  </a:solidFill>
                </a:uFill>
                <a:latin typeface="Trebuchet MS"/>
                <a:cs typeface="Trebuchet MS"/>
              </a:rPr>
              <a:t>η</a:t>
            </a:r>
            <a:r>
              <a:rPr sz="1800" b="1" u="sng" spc="-85" dirty="0">
                <a:solidFill>
                  <a:srgbClr val="0E4660"/>
                </a:solidFill>
                <a:uFill>
                  <a:solidFill>
                    <a:srgbClr val="0E4660"/>
                  </a:solidFill>
                </a:uFill>
                <a:latin typeface="Trebuchet MS"/>
                <a:cs typeface="Trebuchet MS"/>
              </a:rPr>
              <a:t>ση</a:t>
            </a:r>
            <a:r>
              <a:rPr sz="1800" b="1" u="sng" spc="-50" dirty="0">
                <a:solidFill>
                  <a:srgbClr val="0E4660"/>
                </a:solidFill>
                <a:uFill>
                  <a:solidFill>
                    <a:srgbClr val="0E4660"/>
                  </a:solidFill>
                </a:uFill>
                <a:latin typeface="Trebuchet MS"/>
                <a:cs typeface="Trebuchet MS"/>
              </a:rPr>
              <a:t>ς</a:t>
            </a:r>
            <a:r>
              <a:rPr sz="1800" b="1" u="sng" spc="-185" dirty="0">
                <a:solidFill>
                  <a:srgbClr val="0E4660"/>
                </a:solidFill>
                <a:uFill>
                  <a:solidFill>
                    <a:srgbClr val="0E4660"/>
                  </a:solidFill>
                </a:uFill>
                <a:latin typeface="Trebuchet MS"/>
                <a:cs typeface="Trebuchet MS"/>
              </a:rPr>
              <a:t> </a:t>
            </a:r>
            <a:r>
              <a:rPr sz="1800" b="1" u="sng" spc="-55" dirty="0">
                <a:solidFill>
                  <a:srgbClr val="0E4660"/>
                </a:solidFill>
                <a:uFill>
                  <a:solidFill>
                    <a:srgbClr val="0E4660"/>
                  </a:solidFill>
                </a:uFill>
                <a:latin typeface="Trebuchet MS"/>
                <a:cs typeface="Trebuchet MS"/>
              </a:rPr>
              <a:t>έ</a:t>
            </a:r>
            <a:r>
              <a:rPr sz="1800" b="1" u="sng" spc="-135" dirty="0">
                <a:solidFill>
                  <a:srgbClr val="0E4660"/>
                </a:solidFill>
                <a:uFill>
                  <a:solidFill>
                    <a:srgbClr val="0E4660"/>
                  </a:solidFill>
                </a:uFill>
                <a:latin typeface="Trebuchet MS"/>
                <a:cs typeface="Trebuchet MS"/>
              </a:rPr>
              <a:t>ργ</a:t>
            </a:r>
            <a:r>
              <a:rPr sz="1800" b="1" u="sng" spc="-80" dirty="0">
                <a:solidFill>
                  <a:srgbClr val="0E4660"/>
                </a:solidFill>
                <a:uFill>
                  <a:solidFill>
                    <a:srgbClr val="0E4660"/>
                  </a:solidFill>
                </a:uFill>
                <a:latin typeface="Trebuchet MS"/>
                <a:cs typeface="Trebuchet MS"/>
              </a:rPr>
              <a:t>ο</a:t>
            </a:r>
            <a:r>
              <a:rPr sz="1800" b="1" u="sng" spc="-70" dirty="0">
                <a:solidFill>
                  <a:srgbClr val="0E4660"/>
                </a:solidFill>
                <a:uFill>
                  <a:solidFill>
                    <a:srgbClr val="0E4660"/>
                  </a:solidFill>
                </a:uFill>
                <a:latin typeface="Trebuchet MS"/>
                <a:cs typeface="Trebuchet MS"/>
              </a:rPr>
              <a:t>υ</a:t>
            </a:r>
            <a:endParaRPr sz="1800" dirty="0">
              <a:latin typeface="Trebuchet MS"/>
              <a:cs typeface="Trebuchet MS"/>
            </a:endParaRPr>
          </a:p>
          <a:p>
            <a:pPr marL="12700" marR="6985" algn="just">
              <a:lnSpc>
                <a:spcPts val="1870"/>
              </a:lnSpc>
              <a:spcBef>
                <a:spcPts val="1345"/>
              </a:spcBef>
            </a:pPr>
            <a:r>
              <a:rPr sz="1800" spc="-35" dirty="0">
                <a:latin typeface="Trebuchet MS"/>
                <a:cs typeface="Trebuchet MS"/>
              </a:rPr>
              <a:t>Αντικειμενικοί</a:t>
            </a:r>
            <a:r>
              <a:rPr sz="1800" spc="-30" dirty="0">
                <a:latin typeface="Trebuchet MS"/>
                <a:cs typeface="Trebuchet MS"/>
              </a:rPr>
              <a:t> </a:t>
            </a:r>
            <a:r>
              <a:rPr sz="1800" spc="-75" dirty="0">
                <a:latin typeface="Trebuchet MS"/>
                <a:cs typeface="Trebuchet MS"/>
              </a:rPr>
              <a:t>λόγοι</a:t>
            </a:r>
            <a:r>
              <a:rPr sz="1800" spc="-70" dirty="0">
                <a:latin typeface="Trebuchet MS"/>
                <a:cs typeface="Trebuchet MS"/>
              </a:rPr>
              <a:t> </a:t>
            </a:r>
            <a:r>
              <a:rPr sz="1800" spc="-10" dirty="0">
                <a:latin typeface="Trebuchet MS"/>
                <a:cs typeface="Trebuchet MS"/>
              </a:rPr>
              <a:t>όπως</a:t>
            </a:r>
            <a:r>
              <a:rPr sz="1800" spc="-5" dirty="0">
                <a:latin typeface="Trebuchet MS"/>
                <a:cs typeface="Trebuchet MS"/>
              </a:rPr>
              <a:t> </a:t>
            </a:r>
            <a:r>
              <a:rPr sz="1800" dirty="0">
                <a:latin typeface="Trebuchet MS"/>
                <a:cs typeface="Trebuchet MS"/>
              </a:rPr>
              <a:t>η</a:t>
            </a:r>
            <a:r>
              <a:rPr sz="1800" spc="5" dirty="0">
                <a:latin typeface="Trebuchet MS"/>
                <a:cs typeface="Trebuchet MS"/>
              </a:rPr>
              <a:t> </a:t>
            </a:r>
            <a:r>
              <a:rPr sz="1800" spc="-25" dirty="0">
                <a:latin typeface="Trebuchet MS"/>
                <a:cs typeface="Trebuchet MS"/>
              </a:rPr>
              <a:t>τροποποίηση</a:t>
            </a:r>
            <a:r>
              <a:rPr sz="1800" spc="-20" dirty="0">
                <a:latin typeface="Trebuchet MS"/>
                <a:cs typeface="Trebuchet MS"/>
              </a:rPr>
              <a:t> </a:t>
            </a:r>
            <a:r>
              <a:rPr sz="1800" spc="-10" dirty="0">
                <a:latin typeface="Trebuchet MS"/>
                <a:cs typeface="Trebuchet MS"/>
              </a:rPr>
              <a:t>του</a:t>
            </a:r>
            <a:r>
              <a:rPr sz="1800" spc="-5" dirty="0">
                <a:latin typeface="Trebuchet MS"/>
                <a:cs typeface="Trebuchet MS"/>
              </a:rPr>
              <a:t> </a:t>
            </a:r>
            <a:r>
              <a:rPr sz="1800" spc="-30" dirty="0">
                <a:latin typeface="Trebuchet MS"/>
                <a:cs typeface="Trebuchet MS"/>
              </a:rPr>
              <a:t>νομικού</a:t>
            </a:r>
            <a:r>
              <a:rPr sz="1800" spc="-25" dirty="0">
                <a:latin typeface="Trebuchet MS"/>
                <a:cs typeface="Trebuchet MS"/>
              </a:rPr>
              <a:t> </a:t>
            </a:r>
            <a:r>
              <a:rPr sz="1800" spc="-30" dirty="0">
                <a:latin typeface="Trebuchet MS"/>
                <a:cs typeface="Trebuchet MS"/>
              </a:rPr>
              <a:t>πλαισίου</a:t>
            </a:r>
            <a:r>
              <a:rPr sz="1800" spc="-25" dirty="0">
                <a:latin typeface="Trebuchet MS"/>
                <a:cs typeface="Trebuchet MS"/>
              </a:rPr>
              <a:t> </a:t>
            </a:r>
            <a:r>
              <a:rPr sz="1800" spc="-5" dirty="0">
                <a:latin typeface="Trebuchet MS"/>
                <a:cs typeface="Trebuchet MS"/>
              </a:rPr>
              <a:t>Δημοσίων</a:t>
            </a:r>
            <a:r>
              <a:rPr sz="1800" dirty="0">
                <a:latin typeface="Trebuchet MS"/>
                <a:cs typeface="Trebuchet MS"/>
              </a:rPr>
              <a:t> </a:t>
            </a:r>
            <a:r>
              <a:rPr sz="1800" spc="-5" dirty="0">
                <a:latin typeface="Trebuchet MS"/>
                <a:cs typeface="Trebuchet MS"/>
              </a:rPr>
              <a:t>Συμβάσεων</a:t>
            </a:r>
            <a:r>
              <a:rPr sz="1800" dirty="0">
                <a:latin typeface="Trebuchet MS"/>
                <a:cs typeface="Trebuchet MS"/>
              </a:rPr>
              <a:t> </a:t>
            </a:r>
            <a:r>
              <a:rPr sz="1800" spc="-55" dirty="0">
                <a:latin typeface="Trebuchet MS"/>
                <a:cs typeface="Trebuchet MS"/>
              </a:rPr>
              <a:t>(Ν. </a:t>
            </a:r>
            <a:r>
              <a:rPr sz="1800" spc="-50" dirty="0">
                <a:latin typeface="Trebuchet MS"/>
                <a:cs typeface="Trebuchet MS"/>
              </a:rPr>
              <a:t> 4412/2016),</a:t>
            </a:r>
            <a:r>
              <a:rPr sz="1800" spc="-45" dirty="0">
                <a:latin typeface="Trebuchet MS"/>
                <a:cs typeface="Trebuchet MS"/>
              </a:rPr>
              <a:t> </a:t>
            </a:r>
            <a:r>
              <a:rPr sz="1800" spc="-85" dirty="0">
                <a:latin typeface="Trebuchet MS"/>
                <a:cs typeface="Trebuchet MS"/>
              </a:rPr>
              <a:t>αλλαγή</a:t>
            </a:r>
            <a:r>
              <a:rPr sz="1800" spc="-80" dirty="0">
                <a:latin typeface="Trebuchet MS"/>
                <a:cs typeface="Trebuchet MS"/>
              </a:rPr>
              <a:t> </a:t>
            </a:r>
            <a:r>
              <a:rPr sz="1800" spc="-45" dirty="0">
                <a:latin typeface="Trebuchet MS"/>
                <a:cs typeface="Trebuchet MS"/>
              </a:rPr>
              <a:t>τιμολογίων</a:t>
            </a:r>
            <a:r>
              <a:rPr sz="1800" spc="-40" dirty="0">
                <a:latin typeface="Trebuchet MS"/>
                <a:cs typeface="Trebuchet MS"/>
              </a:rPr>
              <a:t> </a:t>
            </a:r>
            <a:r>
              <a:rPr sz="1800" dirty="0">
                <a:latin typeface="Trebuchet MS"/>
                <a:cs typeface="Trebuchet MS"/>
              </a:rPr>
              <a:t>δημοσιών</a:t>
            </a:r>
            <a:r>
              <a:rPr sz="1800" spc="5" dirty="0">
                <a:latin typeface="Trebuchet MS"/>
                <a:cs typeface="Trebuchet MS"/>
              </a:rPr>
              <a:t> </a:t>
            </a:r>
            <a:r>
              <a:rPr sz="1800" spc="-75" dirty="0">
                <a:latin typeface="Trebuchet MS"/>
                <a:cs typeface="Trebuchet MS"/>
              </a:rPr>
              <a:t>έργων,</a:t>
            </a:r>
            <a:r>
              <a:rPr sz="1800" spc="-70" dirty="0">
                <a:latin typeface="Trebuchet MS"/>
                <a:cs typeface="Trebuchet MS"/>
              </a:rPr>
              <a:t> </a:t>
            </a:r>
            <a:r>
              <a:rPr sz="1800" spc="-40" dirty="0">
                <a:latin typeface="Trebuchet MS"/>
                <a:cs typeface="Trebuchet MS"/>
              </a:rPr>
              <a:t>εγκρίσεις</a:t>
            </a:r>
            <a:r>
              <a:rPr sz="1800" spc="-35" dirty="0">
                <a:latin typeface="Trebuchet MS"/>
                <a:cs typeface="Trebuchet MS"/>
              </a:rPr>
              <a:t> </a:t>
            </a:r>
            <a:r>
              <a:rPr sz="1800" spc="-25" dirty="0">
                <a:latin typeface="Trebuchet MS"/>
                <a:cs typeface="Trebuchet MS"/>
              </a:rPr>
              <a:t>από</a:t>
            </a:r>
            <a:r>
              <a:rPr sz="1800" spc="-20" dirty="0">
                <a:latin typeface="Trebuchet MS"/>
                <a:cs typeface="Trebuchet MS"/>
              </a:rPr>
              <a:t> </a:t>
            </a:r>
            <a:r>
              <a:rPr sz="1800" spc="-25" dirty="0">
                <a:latin typeface="Trebuchet MS"/>
                <a:cs typeface="Trebuchet MS"/>
              </a:rPr>
              <a:t>Συμβουλευτική</a:t>
            </a:r>
            <a:r>
              <a:rPr sz="1800" spc="-20" dirty="0">
                <a:latin typeface="Trebuchet MS"/>
                <a:cs typeface="Trebuchet MS"/>
              </a:rPr>
              <a:t> </a:t>
            </a:r>
            <a:r>
              <a:rPr sz="1800" spc="-25" dirty="0">
                <a:latin typeface="Trebuchet MS"/>
                <a:cs typeface="Trebuchet MS"/>
              </a:rPr>
              <a:t>Επιτροπή </a:t>
            </a:r>
            <a:r>
              <a:rPr sz="1800" spc="-20" dirty="0">
                <a:latin typeface="Trebuchet MS"/>
                <a:cs typeface="Trebuchet MS"/>
              </a:rPr>
              <a:t> </a:t>
            </a:r>
            <a:r>
              <a:rPr sz="1800" spc="-15" dirty="0">
                <a:latin typeface="Trebuchet MS"/>
                <a:cs typeface="Trebuchet MS"/>
              </a:rPr>
              <a:t>Πεζοπορικών</a:t>
            </a:r>
            <a:r>
              <a:rPr sz="1800" spc="-100" dirty="0">
                <a:latin typeface="Trebuchet MS"/>
                <a:cs typeface="Trebuchet MS"/>
              </a:rPr>
              <a:t> </a:t>
            </a:r>
            <a:r>
              <a:rPr sz="1800" spc="-50" dirty="0">
                <a:latin typeface="Trebuchet MS"/>
                <a:cs typeface="Trebuchet MS"/>
              </a:rPr>
              <a:t>-</a:t>
            </a:r>
            <a:r>
              <a:rPr sz="1800" spc="-110" dirty="0">
                <a:latin typeface="Trebuchet MS"/>
                <a:cs typeface="Trebuchet MS"/>
              </a:rPr>
              <a:t> </a:t>
            </a:r>
            <a:r>
              <a:rPr sz="1800" spc="-20" dirty="0">
                <a:latin typeface="Trebuchet MS"/>
                <a:cs typeface="Trebuchet MS"/>
              </a:rPr>
              <a:t>Ορειβατικών</a:t>
            </a:r>
            <a:r>
              <a:rPr sz="1800" spc="-110" dirty="0">
                <a:latin typeface="Trebuchet MS"/>
                <a:cs typeface="Trebuchet MS"/>
              </a:rPr>
              <a:t> </a:t>
            </a:r>
            <a:r>
              <a:rPr sz="1800" spc="-20" dirty="0">
                <a:latin typeface="Trebuchet MS"/>
                <a:cs typeface="Trebuchet MS"/>
              </a:rPr>
              <a:t>Δραστηριοτήτων</a:t>
            </a:r>
            <a:r>
              <a:rPr sz="1800" spc="-130" dirty="0">
                <a:latin typeface="Trebuchet MS"/>
                <a:cs typeface="Trebuchet MS"/>
              </a:rPr>
              <a:t> </a:t>
            </a:r>
            <a:r>
              <a:rPr sz="1800" spc="-75" dirty="0">
                <a:latin typeface="Trebuchet MS"/>
                <a:cs typeface="Trebuchet MS"/>
              </a:rPr>
              <a:t>(Σ.Ε.Π.Ο.Δ),</a:t>
            </a:r>
            <a:r>
              <a:rPr sz="1800" spc="-110" dirty="0">
                <a:latin typeface="Trebuchet MS"/>
                <a:cs typeface="Trebuchet MS"/>
              </a:rPr>
              <a:t> </a:t>
            </a:r>
            <a:r>
              <a:rPr sz="1800" spc="-20" dirty="0">
                <a:latin typeface="Trebuchet MS"/>
                <a:cs typeface="Trebuchet MS"/>
              </a:rPr>
              <a:t>Δασαρχείο</a:t>
            </a:r>
            <a:r>
              <a:rPr sz="1800" spc="-105" dirty="0">
                <a:latin typeface="Trebuchet MS"/>
                <a:cs typeface="Trebuchet MS"/>
              </a:rPr>
              <a:t> </a:t>
            </a:r>
            <a:r>
              <a:rPr sz="1800" spc="-150" dirty="0">
                <a:latin typeface="Trebuchet MS"/>
                <a:cs typeface="Trebuchet MS"/>
              </a:rPr>
              <a:t>,</a:t>
            </a:r>
            <a:r>
              <a:rPr sz="1800" spc="-110" dirty="0">
                <a:latin typeface="Trebuchet MS"/>
                <a:cs typeface="Trebuchet MS"/>
              </a:rPr>
              <a:t> </a:t>
            </a:r>
            <a:r>
              <a:rPr sz="1800" spc="-45" dirty="0">
                <a:latin typeface="Trebuchet MS"/>
                <a:cs typeface="Trebuchet MS"/>
              </a:rPr>
              <a:t>υπογραφή</a:t>
            </a:r>
            <a:r>
              <a:rPr sz="1800" spc="-110" dirty="0">
                <a:latin typeface="Trebuchet MS"/>
                <a:cs typeface="Trebuchet MS"/>
              </a:rPr>
              <a:t> </a:t>
            </a:r>
            <a:r>
              <a:rPr sz="1800" spc="-30" dirty="0">
                <a:latin typeface="Trebuchet MS"/>
                <a:cs typeface="Trebuchet MS"/>
              </a:rPr>
              <a:t>Προγραμματικών </a:t>
            </a:r>
            <a:r>
              <a:rPr sz="1800" spc="-530" dirty="0">
                <a:latin typeface="Trebuchet MS"/>
                <a:cs typeface="Trebuchet MS"/>
              </a:rPr>
              <a:t> </a:t>
            </a:r>
            <a:r>
              <a:rPr sz="1800" spc="-30" dirty="0">
                <a:latin typeface="Trebuchet MS"/>
                <a:cs typeface="Trebuchet MS"/>
              </a:rPr>
              <a:t>Συμβάσεων,</a:t>
            </a:r>
            <a:r>
              <a:rPr sz="1800" spc="-25" dirty="0">
                <a:latin typeface="Trebuchet MS"/>
                <a:cs typeface="Trebuchet MS"/>
              </a:rPr>
              <a:t> επικαιροποιήσεις</a:t>
            </a:r>
            <a:r>
              <a:rPr sz="1800" spc="-20" dirty="0">
                <a:latin typeface="Trebuchet MS"/>
                <a:cs typeface="Trebuchet MS"/>
              </a:rPr>
              <a:t> </a:t>
            </a:r>
            <a:r>
              <a:rPr sz="1800" spc="-15" dirty="0">
                <a:latin typeface="Trebuchet MS"/>
                <a:cs typeface="Trebuchet MS"/>
              </a:rPr>
              <a:t>τευχών</a:t>
            </a:r>
            <a:r>
              <a:rPr sz="1800" spc="-10" dirty="0">
                <a:latin typeface="Trebuchet MS"/>
                <a:cs typeface="Trebuchet MS"/>
              </a:rPr>
              <a:t> </a:t>
            </a:r>
            <a:r>
              <a:rPr sz="1800" spc="-20" dirty="0">
                <a:latin typeface="Trebuchet MS"/>
                <a:cs typeface="Trebuchet MS"/>
              </a:rPr>
              <a:t>δημοπράτησης</a:t>
            </a:r>
            <a:r>
              <a:rPr sz="1800" spc="-15" dirty="0">
                <a:latin typeface="Trebuchet MS"/>
                <a:cs typeface="Trebuchet MS"/>
              </a:rPr>
              <a:t> </a:t>
            </a:r>
            <a:r>
              <a:rPr sz="1800" spc="-105" dirty="0">
                <a:latin typeface="Trebuchet MS"/>
                <a:cs typeface="Trebuchet MS"/>
              </a:rPr>
              <a:t>κλπ,</a:t>
            </a:r>
            <a:r>
              <a:rPr sz="1800" spc="-100" dirty="0">
                <a:latin typeface="Trebuchet MS"/>
                <a:cs typeface="Trebuchet MS"/>
              </a:rPr>
              <a:t> </a:t>
            </a:r>
            <a:r>
              <a:rPr sz="1800" spc="-25" dirty="0">
                <a:latin typeface="Trebuchet MS"/>
                <a:cs typeface="Trebuchet MS"/>
              </a:rPr>
              <a:t>μας</a:t>
            </a:r>
            <a:r>
              <a:rPr sz="1800" spc="-20" dirty="0">
                <a:latin typeface="Trebuchet MS"/>
                <a:cs typeface="Trebuchet MS"/>
              </a:rPr>
              <a:t> </a:t>
            </a:r>
            <a:r>
              <a:rPr sz="1800" spc="-35" dirty="0">
                <a:latin typeface="Trebuchet MS"/>
                <a:cs typeface="Trebuchet MS"/>
              </a:rPr>
              <a:t>οδήγησαν</a:t>
            </a:r>
            <a:r>
              <a:rPr sz="1800" spc="-30" dirty="0">
                <a:latin typeface="Trebuchet MS"/>
                <a:cs typeface="Trebuchet MS"/>
              </a:rPr>
              <a:t> </a:t>
            </a:r>
            <a:r>
              <a:rPr sz="1800" spc="-25" dirty="0">
                <a:latin typeface="Trebuchet MS"/>
                <a:cs typeface="Trebuchet MS"/>
              </a:rPr>
              <a:t>στην</a:t>
            </a:r>
            <a:r>
              <a:rPr sz="1800" spc="-20" dirty="0">
                <a:latin typeface="Trebuchet MS"/>
                <a:cs typeface="Trebuchet MS"/>
              </a:rPr>
              <a:t> </a:t>
            </a:r>
            <a:r>
              <a:rPr sz="1800" spc="-10" dirty="0">
                <a:latin typeface="Trebuchet MS"/>
                <a:cs typeface="Trebuchet MS"/>
              </a:rPr>
              <a:t>καθυστέρηση </a:t>
            </a:r>
            <a:r>
              <a:rPr sz="1800" spc="-5" dirty="0">
                <a:latin typeface="Trebuchet MS"/>
                <a:cs typeface="Trebuchet MS"/>
              </a:rPr>
              <a:t> </a:t>
            </a:r>
            <a:r>
              <a:rPr sz="1800" dirty="0">
                <a:latin typeface="Trebuchet MS"/>
                <a:cs typeface="Trebuchet MS"/>
              </a:rPr>
              <a:t>δ</a:t>
            </a:r>
            <a:r>
              <a:rPr sz="1800" spc="5" dirty="0">
                <a:latin typeface="Trebuchet MS"/>
                <a:cs typeface="Trebuchet MS"/>
              </a:rPr>
              <a:t>η</a:t>
            </a:r>
            <a:r>
              <a:rPr sz="1800" spc="20" dirty="0">
                <a:latin typeface="Trebuchet MS"/>
                <a:cs typeface="Trebuchet MS"/>
              </a:rPr>
              <a:t>μ</a:t>
            </a:r>
            <a:r>
              <a:rPr sz="1800" spc="-25" dirty="0">
                <a:latin typeface="Trebuchet MS"/>
                <a:cs typeface="Trebuchet MS"/>
              </a:rPr>
              <a:t>ο</a:t>
            </a:r>
            <a:r>
              <a:rPr sz="1800" spc="-55" dirty="0">
                <a:latin typeface="Trebuchet MS"/>
                <a:cs typeface="Trebuchet MS"/>
              </a:rPr>
              <a:t>π</a:t>
            </a:r>
            <a:r>
              <a:rPr sz="1800" spc="-30" dirty="0">
                <a:latin typeface="Trebuchet MS"/>
                <a:cs typeface="Trebuchet MS"/>
              </a:rPr>
              <a:t>ρ</a:t>
            </a:r>
            <a:r>
              <a:rPr sz="1800" spc="-65" dirty="0">
                <a:latin typeface="Trebuchet MS"/>
                <a:cs typeface="Trebuchet MS"/>
              </a:rPr>
              <a:t>ά</a:t>
            </a:r>
            <a:r>
              <a:rPr sz="1800" spc="-20" dirty="0">
                <a:latin typeface="Trebuchet MS"/>
                <a:cs typeface="Trebuchet MS"/>
              </a:rPr>
              <a:t>τη</a:t>
            </a:r>
            <a:r>
              <a:rPr sz="1800" spc="-50" dirty="0">
                <a:latin typeface="Trebuchet MS"/>
                <a:cs typeface="Trebuchet MS"/>
              </a:rPr>
              <a:t>σης,</a:t>
            </a:r>
            <a:r>
              <a:rPr sz="1800" spc="170" dirty="0">
                <a:latin typeface="Trebuchet MS"/>
                <a:cs typeface="Trebuchet MS"/>
              </a:rPr>
              <a:t> </a:t>
            </a:r>
            <a:r>
              <a:rPr sz="1800" spc="-5" dirty="0">
                <a:latin typeface="Trebuchet MS"/>
                <a:cs typeface="Trebuchet MS"/>
              </a:rPr>
              <a:t>συμβασ</a:t>
            </a:r>
            <a:r>
              <a:rPr sz="1800" spc="-20" dirty="0">
                <a:latin typeface="Trebuchet MS"/>
                <a:cs typeface="Trebuchet MS"/>
              </a:rPr>
              <a:t>ι</a:t>
            </a:r>
            <a:r>
              <a:rPr sz="1800" spc="-25" dirty="0">
                <a:latin typeface="Trebuchet MS"/>
                <a:cs typeface="Trebuchet MS"/>
              </a:rPr>
              <a:t>ο</a:t>
            </a:r>
            <a:r>
              <a:rPr sz="1800" spc="-55" dirty="0">
                <a:latin typeface="Trebuchet MS"/>
                <a:cs typeface="Trebuchet MS"/>
              </a:rPr>
              <a:t>π</a:t>
            </a:r>
            <a:r>
              <a:rPr sz="1800" dirty="0">
                <a:latin typeface="Trebuchet MS"/>
                <a:cs typeface="Trebuchet MS"/>
              </a:rPr>
              <a:t>οίησ</a:t>
            </a:r>
            <a:r>
              <a:rPr sz="1800" spc="5" dirty="0">
                <a:latin typeface="Trebuchet MS"/>
                <a:cs typeface="Trebuchet MS"/>
              </a:rPr>
              <a:t>η</a:t>
            </a:r>
            <a:r>
              <a:rPr sz="1800" spc="-60" dirty="0">
                <a:latin typeface="Trebuchet MS"/>
                <a:cs typeface="Trebuchet MS"/>
              </a:rPr>
              <a:t>ς</a:t>
            </a:r>
            <a:r>
              <a:rPr sz="1800" spc="-185" dirty="0">
                <a:latin typeface="Trebuchet MS"/>
                <a:cs typeface="Trebuchet MS"/>
              </a:rPr>
              <a:t> </a:t>
            </a:r>
            <a:r>
              <a:rPr sz="1800" spc="-145" dirty="0">
                <a:latin typeface="Trebuchet MS"/>
                <a:cs typeface="Trebuchet MS"/>
              </a:rPr>
              <a:t>κ</a:t>
            </a:r>
            <a:r>
              <a:rPr sz="1800" spc="-35" dirty="0">
                <a:latin typeface="Trebuchet MS"/>
                <a:cs typeface="Trebuchet MS"/>
              </a:rPr>
              <a:t>αι</a:t>
            </a:r>
            <a:r>
              <a:rPr sz="1800" spc="-180" dirty="0">
                <a:latin typeface="Trebuchet MS"/>
                <a:cs typeface="Trebuchet MS"/>
              </a:rPr>
              <a:t> </a:t>
            </a:r>
            <a:r>
              <a:rPr sz="1800" spc="-35" dirty="0">
                <a:latin typeface="Trebuchet MS"/>
                <a:cs typeface="Trebuchet MS"/>
              </a:rPr>
              <a:t>υλ</a:t>
            </a:r>
            <a:r>
              <a:rPr sz="1800" spc="-70" dirty="0">
                <a:latin typeface="Trebuchet MS"/>
                <a:cs typeface="Trebuchet MS"/>
              </a:rPr>
              <a:t>ο</a:t>
            </a:r>
            <a:r>
              <a:rPr sz="1800" spc="-55" dirty="0">
                <a:latin typeface="Trebuchet MS"/>
                <a:cs typeface="Trebuchet MS"/>
              </a:rPr>
              <a:t>π</a:t>
            </a:r>
            <a:r>
              <a:rPr sz="1800" dirty="0">
                <a:latin typeface="Trebuchet MS"/>
                <a:cs typeface="Trebuchet MS"/>
              </a:rPr>
              <a:t>οίησ</a:t>
            </a:r>
            <a:r>
              <a:rPr sz="1800" spc="10" dirty="0">
                <a:latin typeface="Trebuchet MS"/>
                <a:cs typeface="Trebuchet MS"/>
              </a:rPr>
              <a:t>η</a:t>
            </a:r>
            <a:r>
              <a:rPr sz="1800" spc="-60" dirty="0">
                <a:latin typeface="Trebuchet MS"/>
                <a:cs typeface="Trebuchet MS"/>
              </a:rPr>
              <a:t>ς</a:t>
            </a:r>
            <a:r>
              <a:rPr sz="1800" spc="-185" dirty="0">
                <a:latin typeface="Trebuchet MS"/>
                <a:cs typeface="Trebuchet MS"/>
              </a:rPr>
              <a:t> </a:t>
            </a:r>
            <a:r>
              <a:rPr sz="1800" spc="-65" dirty="0">
                <a:latin typeface="Trebuchet MS"/>
                <a:cs typeface="Trebuchet MS"/>
              </a:rPr>
              <a:t>τ</a:t>
            </a:r>
            <a:r>
              <a:rPr sz="1800" spc="15" dirty="0">
                <a:latin typeface="Trebuchet MS"/>
                <a:cs typeface="Trebuchet MS"/>
              </a:rPr>
              <a:t>ου</a:t>
            </a:r>
            <a:r>
              <a:rPr sz="1800" spc="-175" dirty="0">
                <a:latin typeface="Trebuchet MS"/>
                <a:cs typeface="Trebuchet MS"/>
              </a:rPr>
              <a:t> </a:t>
            </a:r>
            <a:r>
              <a:rPr sz="1800" spc="35" dirty="0">
                <a:latin typeface="Trebuchet MS"/>
                <a:cs typeface="Trebuchet MS"/>
              </a:rPr>
              <a:t>έ</a:t>
            </a:r>
            <a:r>
              <a:rPr sz="1800" spc="-35" dirty="0">
                <a:latin typeface="Trebuchet MS"/>
                <a:cs typeface="Trebuchet MS"/>
              </a:rPr>
              <a:t>ρ</a:t>
            </a:r>
            <a:r>
              <a:rPr sz="1800" spc="-190" dirty="0">
                <a:latin typeface="Trebuchet MS"/>
                <a:cs typeface="Trebuchet MS"/>
              </a:rPr>
              <a:t>γ</a:t>
            </a:r>
            <a:r>
              <a:rPr sz="1800" spc="15" dirty="0">
                <a:latin typeface="Trebuchet MS"/>
                <a:cs typeface="Trebuchet MS"/>
              </a:rPr>
              <a:t>ο</a:t>
            </a:r>
            <a:r>
              <a:rPr sz="1800" spc="-15" dirty="0">
                <a:latin typeface="Trebuchet MS"/>
                <a:cs typeface="Trebuchet MS"/>
              </a:rPr>
              <a:t>υ</a:t>
            </a:r>
            <a:r>
              <a:rPr sz="1800" spc="-150" dirty="0">
                <a:latin typeface="Trebuchet MS"/>
                <a:cs typeface="Trebuchet MS"/>
              </a:rPr>
              <a:t>.</a:t>
            </a:r>
            <a:endParaRPr sz="1800" dirty="0">
              <a:latin typeface="Trebuchet MS"/>
              <a:cs typeface="Trebuchet MS"/>
            </a:endParaRPr>
          </a:p>
          <a:p>
            <a:pPr marL="12700" marR="6350" algn="just">
              <a:lnSpc>
                <a:spcPts val="1860"/>
              </a:lnSpc>
              <a:spcBef>
                <a:spcPts val="20"/>
              </a:spcBef>
            </a:pPr>
            <a:r>
              <a:rPr sz="1800" spc="95" dirty="0">
                <a:latin typeface="Trebuchet MS"/>
                <a:cs typeface="Trebuchet MS"/>
              </a:rPr>
              <a:t>Η</a:t>
            </a:r>
            <a:r>
              <a:rPr sz="1800" spc="-75" dirty="0">
                <a:latin typeface="Trebuchet MS"/>
                <a:cs typeface="Trebuchet MS"/>
              </a:rPr>
              <a:t> </a:t>
            </a:r>
            <a:r>
              <a:rPr sz="1800" spc="-15" dirty="0">
                <a:latin typeface="Trebuchet MS"/>
                <a:cs typeface="Trebuchet MS"/>
              </a:rPr>
              <a:t>Σύμβαση</a:t>
            </a:r>
            <a:r>
              <a:rPr sz="1800" spc="-70" dirty="0">
                <a:latin typeface="Trebuchet MS"/>
                <a:cs typeface="Trebuchet MS"/>
              </a:rPr>
              <a:t> </a:t>
            </a:r>
            <a:r>
              <a:rPr sz="1800" spc="-10" dirty="0">
                <a:latin typeface="Trebuchet MS"/>
                <a:cs typeface="Trebuchet MS"/>
              </a:rPr>
              <a:t>του</a:t>
            </a:r>
            <a:r>
              <a:rPr sz="1800" spc="-80" dirty="0">
                <a:latin typeface="Trebuchet MS"/>
                <a:cs typeface="Trebuchet MS"/>
              </a:rPr>
              <a:t> </a:t>
            </a:r>
            <a:r>
              <a:rPr sz="1800" spc="-30" dirty="0">
                <a:latin typeface="Trebuchet MS"/>
                <a:cs typeface="Trebuchet MS"/>
              </a:rPr>
              <a:t>έργου</a:t>
            </a:r>
            <a:r>
              <a:rPr sz="1800" spc="-65" dirty="0">
                <a:latin typeface="Trebuchet MS"/>
                <a:cs typeface="Trebuchet MS"/>
              </a:rPr>
              <a:t> </a:t>
            </a:r>
            <a:r>
              <a:rPr sz="1800" spc="-45" dirty="0">
                <a:latin typeface="Trebuchet MS"/>
                <a:cs typeface="Trebuchet MS"/>
              </a:rPr>
              <a:t>υπογράφτηκε</a:t>
            </a:r>
            <a:r>
              <a:rPr sz="1800" spc="-80" dirty="0">
                <a:latin typeface="Trebuchet MS"/>
                <a:cs typeface="Trebuchet MS"/>
              </a:rPr>
              <a:t> </a:t>
            </a:r>
            <a:r>
              <a:rPr sz="1800" spc="-40" dirty="0">
                <a:latin typeface="Trebuchet MS"/>
                <a:cs typeface="Trebuchet MS"/>
              </a:rPr>
              <a:t>την</a:t>
            </a:r>
            <a:r>
              <a:rPr sz="1800" spc="-50" dirty="0">
                <a:latin typeface="Trebuchet MS"/>
                <a:cs typeface="Trebuchet MS"/>
              </a:rPr>
              <a:t> </a:t>
            </a:r>
            <a:r>
              <a:rPr sz="1800" spc="-15" dirty="0">
                <a:latin typeface="Trebuchet MS"/>
                <a:cs typeface="Trebuchet MS"/>
              </a:rPr>
              <a:t>17-10-2022</a:t>
            </a:r>
            <a:r>
              <a:rPr sz="1800" spc="-70" dirty="0">
                <a:latin typeface="Trebuchet MS"/>
                <a:cs typeface="Trebuchet MS"/>
              </a:rPr>
              <a:t> </a:t>
            </a:r>
            <a:r>
              <a:rPr sz="1800" spc="-85" dirty="0">
                <a:latin typeface="Trebuchet MS"/>
                <a:cs typeface="Trebuchet MS"/>
              </a:rPr>
              <a:t>για</a:t>
            </a:r>
            <a:r>
              <a:rPr sz="1800" spc="-65" dirty="0">
                <a:latin typeface="Trebuchet MS"/>
                <a:cs typeface="Trebuchet MS"/>
              </a:rPr>
              <a:t> </a:t>
            </a:r>
            <a:r>
              <a:rPr sz="1800" dirty="0">
                <a:latin typeface="Trebuchet MS"/>
                <a:cs typeface="Trebuchet MS"/>
              </a:rPr>
              <a:t>ποσό</a:t>
            </a:r>
            <a:r>
              <a:rPr sz="1800" spc="-65" dirty="0">
                <a:latin typeface="Trebuchet MS"/>
                <a:cs typeface="Trebuchet MS"/>
              </a:rPr>
              <a:t> </a:t>
            </a:r>
            <a:r>
              <a:rPr sz="1800" spc="-20" dirty="0">
                <a:latin typeface="Trebuchet MS"/>
                <a:cs typeface="Trebuchet MS"/>
              </a:rPr>
              <a:t>235.277,57€</a:t>
            </a:r>
            <a:r>
              <a:rPr sz="1800" spc="-65" dirty="0">
                <a:latin typeface="Trebuchet MS"/>
                <a:cs typeface="Trebuchet MS"/>
              </a:rPr>
              <a:t> </a:t>
            </a:r>
            <a:r>
              <a:rPr sz="1800" spc="-20" dirty="0">
                <a:latin typeface="Trebuchet MS"/>
                <a:cs typeface="Trebuchet MS"/>
              </a:rPr>
              <a:t>(με</a:t>
            </a:r>
            <a:r>
              <a:rPr sz="1800" spc="-80" dirty="0">
                <a:latin typeface="Trebuchet MS"/>
                <a:cs typeface="Trebuchet MS"/>
              </a:rPr>
              <a:t> </a:t>
            </a:r>
            <a:r>
              <a:rPr sz="1800" spc="-30" dirty="0">
                <a:latin typeface="Trebuchet MS"/>
                <a:cs typeface="Trebuchet MS"/>
              </a:rPr>
              <a:t>το</a:t>
            </a:r>
            <a:r>
              <a:rPr sz="1800" spc="-65" dirty="0">
                <a:latin typeface="Trebuchet MS"/>
                <a:cs typeface="Trebuchet MS"/>
              </a:rPr>
              <a:t> </a:t>
            </a:r>
            <a:r>
              <a:rPr sz="1800" spc="-20" dirty="0">
                <a:latin typeface="Trebuchet MS"/>
                <a:cs typeface="Trebuchet MS"/>
              </a:rPr>
              <a:t>ΦΠΑ)</a:t>
            </a:r>
            <a:r>
              <a:rPr sz="1800" spc="-50" dirty="0">
                <a:latin typeface="Trebuchet MS"/>
                <a:cs typeface="Trebuchet MS"/>
              </a:rPr>
              <a:t> </a:t>
            </a:r>
            <a:r>
              <a:rPr sz="1800" spc="35" dirty="0">
                <a:latin typeface="Trebuchet MS"/>
                <a:cs typeface="Trebuchet MS"/>
              </a:rPr>
              <a:t>με</a:t>
            </a:r>
            <a:r>
              <a:rPr sz="1800" spc="-55" dirty="0">
                <a:latin typeface="Trebuchet MS"/>
                <a:cs typeface="Trebuchet MS"/>
              </a:rPr>
              <a:t> </a:t>
            </a:r>
            <a:r>
              <a:rPr sz="1800" spc="-45" dirty="0">
                <a:latin typeface="Trebuchet MS"/>
                <a:cs typeface="Trebuchet MS"/>
              </a:rPr>
              <a:t>ανάδοχο </a:t>
            </a:r>
            <a:r>
              <a:rPr sz="1800" spc="-530" dirty="0">
                <a:latin typeface="Trebuchet MS"/>
                <a:cs typeface="Trebuchet MS"/>
              </a:rPr>
              <a:t> </a:t>
            </a:r>
            <a:r>
              <a:rPr sz="1800" spc="-25" dirty="0">
                <a:latin typeface="Trebuchet MS"/>
                <a:cs typeface="Trebuchet MS"/>
              </a:rPr>
              <a:t>εταιρεία</a:t>
            </a:r>
            <a:r>
              <a:rPr sz="1800" spc="-180" dirty="0">
                <a:latin typeface="Trebuchet MS"/>
                <a:cs typeface="Trebuchet MS"/>
              </a:rPr>
              <a:t> </a:t>
            </a:r>
            <a:r>
              <a:rPr sz="1800" spc="-45" dirty="0">
                <a:latin typeface="Trebuchet MS"/>
                <a:cs typeface="Trebuchet MS"/>
              </a:rPr>
              <a:t>την</a:t>
            </a:r>
            <a:r>
              <a:rPr sz="1800" spc="-180" dirty="0">
                <a:latin typeface="Trebuchet MS"/>
                <a:cs typeface="Trebuchet MS"/>
              </a:rPr>
              <a:t> </a:t>
            </a:r>
            <a:r>
              <a:rPr sz="1800" spc="-5" dirty="0">
                <a:latin typeface="Trebuchet MS"/>
                <a:cs typeface="Trebuchet MS"/>
              </a:rPr>
              <a:t>3Κ</a:t>
            </a:r>
            <a:r>
              <a:rPr sz="1800" spc="-180" dirty="0">
                <a:latin typeface="Trebuchet MS"/>
                <a:cs typeface="Trebuchet MS"/>
              </a:rPr>
              <a:t> </a:t>
            </a:r>
            <a:r>
              <a:rPr sz="1800" dirty="0">
                <a:latin typeface="Trebuchet MS"/>
                <a:cs typeface="Trebuchet MS"/>
              </a:rPr>
              <a:t>ΤΕΧΝΙΚΗ</a:t>
            </a:r>
            <a:r>
              <a:rPr sz="1800" spc="-185" dirty="0">
                <a:latin typeface="Trebuchet MS"/>
                <a:cs typeface="Trebuchet MS"/>
              </a:rPr>
              <a:t> </a:t>
            </a:r>
            <a:r>
              <a:rPr sz="1800" spc="-70" dirty="0">
                <a:latin typeface="Trebuchet MS"/>
                <a:cs typeface="Trebuchet MS"/>
              </a:rPr>
              <a:t>Α.Ε.</a:t>
            </a:r>
            <a:r>
              <a:rPr sz="1800" spc="-195" dirty="0">
                <a:latin typeface="Trebuchet MS"/>
                <a:cs typeface="Trebuchet MS"/>
              </a:rPr>
              <a:t> </a:t>
            </a:r>
            <a:r>
              <a:rPr sz="1800" spc="-65" dirty="0">
                <a:latin typeface="Trebuchet MS"/>
                <a:cs typeface="Trebuchet MS"/>
              </a:rPr>
              <a:t>και</a:t>
            </a:r>
            <a:r>
              <a:rPr sz="1800" spc="-180" dirty="0">
                <a:latin typeface="Trebuchet MS"/>
                <a:cs typeface="Trebuchet MS"/>
              </a:rPr>
              <a:t> </a:t>
            </a:r>
            <a:r>
              <a:rPr sz="1800" spc="-25" dirty="0">
                <a:latin typeface="Trebuchet MS"/>
                <a:cs typeface="Trebuchet MS"/>
              </a:rPr>
              <a:t>συμβατικό</a:t>
            </a:r>
            <a:r>
              <a:rPr sz="1800" spc="-175" dirty="0">
                <a:latin typeface="Trebuchet MS"/>
                <a:cs typeface="Trebuchet MS"/>
              </a:rPr>
              <a:t> </a:t>
            </a:r>
            <a:r>
              <a:rPr sz="1800" spc="-45" dirty="0">
                <a:latin typeface="Trebuchet MS"/>
                <a:cs typeface="Trebuchet MS"/>
              </a:rPr>
              <a:t>χρόνο</a:t>
            </a:r>
            <a:r>
              <a:rPr sz="1800" spc="-180" dirty="0">
                <a:latin typeface="Trebuchet MS"/>
                <a:cs typeface="Trebuchet MS"/>
              </a:rPr>
              <a:t> </a:t>
            </a:r>
            <a:r>
              <a:rPr sz="1800" spc="-25" dirty="0">
                <a:latin typeface="Trebuchet MS"/>
                <a:cs typeface="Trebuchet MS"/>
              </a:rPr>
              <a:t>υλοποίησης</a:t>
            </a:r>
            <a:r>
              <a:rPr sz="1800" spc="-175" dirty="0">
                <a:latin typeface="Trebuchet MS"/>
                <a:cs typeface="Trebuchet MS"/>
              </a:rPr>
              <a:t> </a:t>
            </a:r>
            <a:r>
              <a:rPr sz="1800" spc="15" dirty="0">
                <a:latin typeface="Trebuchet MS"/>
                <a:cs typeface="Trebuchet MS"/>
              </a:rPr>
              <a:t>12</a:t>
            </a:r>
            <a:r>
              <a:rPr sz="1800" spc="-180" dirty="0">
                <a:latin typeface="Trebuchet MS"/>
                <a:cs typeface="Trebuchet MS"/>
              </a:rPr>
              <a:t> </a:t>
            </a:r>
            <a:r>
              <a:rPr sz="1800" spc="-40" dirty="0">
                <a:latin typeface="Trebuchet MS"/>
                <a:cs typeface="Trebuchet MS"/>
              </a:rPr>
              <a:t>μήνες.</a:t>
            </a:r>
            <a:endParaRPr sz="1800" dirty="0">
              <a:latin typeface="Trebuchet MS"/>
              <a:cs typeface="Trebuchet MS"/>
            </a:endParaRPr>
          </a:p>
          <a:p>
            <a:pPr marL="12700" marR="7620" algn="just">
              <a:lnSpc>
                <a:spcPts val="1870"/>
              </a:lnSpc>
              <a:spcBef>
                <a:spcPts val="5"/>
              </a:spcBef>
            </a:pPr>
            <a:r>
              <a:rPr sz="1800" spc="95" dirty="0">
                <a:latin typeface="Trebuchet MS"/>
                <a:cs typeface="Trebuchet MS"/>
              </a:rPr>
              <a:t>Με</a:t>
            </a:r>
            <a:r>
              <a:rPr sz="1800" spc="-165" dirty="0">
                <a:latin typeface="Trebuchet MS"/>
                <a:cs typeface="Trebuchet MS"/>
              </a:rPr>
              <a:t> </a:t>
            </a:r>
            <a:r>
              <a:rPr sz="1800" spc="-40" dirty="0">
                <a:latin typeface="Trebuchet MS"/>
                <a:cs typeface="Trebuchet MS"/>
              </a:rPr>
              <a:t>την</a:t>
            </a:r>
            <a:r>
              <a:rPr sz="1800" spc="-160" dirty="0">
                <a:latin typeface="Trebuchet MS"/>
                <a:cs typeface="Trebuchet MS"/>
              </a:rPr>
              <a:t> </a:t>
            </a:r>
            <a:r>
              <a:rPr sz="1800" spc="-60" dirty="0">
                <a:latin typeface="Trebuchet MS"/>
                <a:cs typeface="Trebuchet MS"/>
              </a:rPr>
              <a:t>υπ’</a:t>
            </a:r>
            <a:r>
              <a:rPr sz="1800" spc="-240" dirty="0">
                <a:latin typeface="Trebuchet MS"/>
                <a:cs typeface="Trebuchet MS"/>
              </a:rPr>
              <a:t> </a:t>
            </a:r>
            <a:r>
              <a:rPr sz="1800" spc="-35" dirty="0">
                <a:latin typeface="Trebuchet MS"/>
                <a:cs typeface="Trebuchet MS"/>
              </a:rPr>
              <a:t>αριθμ.</a:t>
            </a:r>
            <a:r>
              <a:rPr sz="1800" spc="-145" dirty="0">
                <a:latin typeface="Trebuchet MS"/>
                <a:cs typeface="Trebuchet MS"/>
              </a:rPr>
              <a:t> </a:t>
            </a:r>
            <a:r>
              <a:rPr sz="1800" spc="-30" dirty="0">
                <a:latin typeface="Trebuchet MS"/>
                <a:cs typeface="Trebuchet MS"/>
              </a:rPr>
              <a:t>1153/17-10-2023</a:t>
            </a:r>
            <a:r>
              <a:rPr sz="1800" spc="-160" dirty="0">
                <a:latin typeface="Trebuchet MS"/>
                <a:cs typeface="Trebuchet MS"/>
              </a:rPr>
              <a:t> </a:t>
            </a:r>
            <a:r>
              <a:rPr sz="1800" spc="-20" dirty="0">
                <a:latin typeface="Trebuchet MS"/>
                <a:cs typeface="Trebuchet MS"/>
              </a:rPr>
              <a:t>απόφαση</a:t>
            </a:r>
            <a:r>
              <a:rPr sz="1800" spc="-145" dirty="0">
                <a:latin typeface="Trebuchet MS"/>
                <a:cs typeface="Trebuchet MS"/>
              </a:rPr>
              <a:t> </a:t>
            </a:r>
            <a:r>
              <a:rPr sz="1800" spc="-30" dirty="0">
                <a:latin typeface="Trebuchet MS"/>
                <a:cs typeface="Trebuchet MS"/>
              </a:rPr>
              <a:t>της</a:t>
            </a:r>
            <a:r>
              <a:rPr sz="1800" spc="-160" dirty="0">
                <a:latin typeface="Trebuchet MS"/>
                <a:cs typeface="Trebuchet MS"/>
              </a:rPr>
              <a:t> </a:t>
            </a:r>
            <a:r>
              <a:rPr sz="1800" dirty="0">
                <a:latin typeface="Trebuchet MS"/>
                <a:cs typeface="Trebuchet MS"/>
              </a:rPr>
              <a:t>η</a:t>
            </a:r>
            <a:r>
              <a:rPr sz="1800" spc="-145" dirty="0">
                <a:latin typeface="Trebuchet MS"/>
                <a:cs typeface="Trebuchet MS"/>
              </a:rPr>
              <a:t> </a:t>
            </a:r>
            <a:r>
              <a:rPr sz="1800" spc="-30" dirty="0">
                <a:latin typeface="Trebuchet MS"/>
                <a:cs typeface="Trebuchet MS"/>
              </a:rPr>
              <a:t>Οικονομική</a:t>
            </a:r>
            <a:r>
              <a:rPr sz="1800" spc="-155" dirty="0">
                <a:latin typeface="Trebuchet MS"/>
                <a:cs typeface="Trebuchet MS"/>
              </a:rPr>
              <a:t> </a:t>
            </a:r>
            <a:r>
              <a:rPr sz="1800" spc="-25" dirty="0">
                <a:latin typeface="Trebuchet MS"/>
                <a:cs typeface="Trebuchet MS"/>
              </a:rPr>
              <a:t>Επιτροπή</a:t>
            </a:r>
            <a:r>
              <a:rPr sz="1800" spc="-150" dirty="0">
                <a:latin typeface="Trebuchet MS"/>
                <a:cs typeface="Trebuchet MS"/>
              </a:rPr>
              <a:t> </a:t>
            </a:r>
            <a:r>
              <a:rPr sz="1800" spc="-30" dirty="0">
                <a:latin typeface="Trebuchet MS"/>
                <a:cs typeface="Trebuchet MS"/>
              </a:rPr>
              <a:t>της</a:t>
            </a:r>
            <a:r>
              <a:rPr sz="1800" spc="-165" dirty="0">
                <a:latin typeface="Trebuchet MS"/>
                <a:cs typeface="Trebuchet MS"/>
              </a:rPr>
              <a:t> </a:t>
            </a:r>
            <a:r>
              <a:rPr sz="1800" spc="-5" dirty="0">
                <a:latin typeface="Trebuchet MS"/>
                <a:cs typeface="Trebuchet MS"/>
              </a:rPr>
              <a:t>Περιφέρειας</a:t>
            </a:r>
            <a:r>
              <a:rPr sz="1800" spc="-155" dirty="0">
                <a:latin typeface="Trebuchet MS"/>
                <a:cs typeface="Trebuchet MS"/>
              </a:rPr>
              <a:t> </a:t>
            </a:r>
            <a:r>
              <a:rPr sz="1800" spc="-30" dirty="0">
                <a:latin typeface="Trebuchet MS"/>
                <a:cs typeface="Trebuchet MS"/>
              </a:rPr>
              <a:t>χορήγησε </a:t>
            </a:r>
            <a:r>
              <a:rPr sz="1800" spc="-535" dirty="0">
                <a:latin typeface="Trebuchet MS"/>
                <a:cs typeface="Trebuchet MS"/>
              </a:rPr>
              <a:t> </a:t>
            </a:r>
            <a:r>
              <a:rPr sz="1800" spc="-35" dirty="0">
                <a:latin typeface="Trebuchet MS"/>
                <a:cs typeface="Trebuchet MS"/>
              </a:rPr>
              <a:t>επιπλέον </a:t>
            </a:r>
            <a:r>
              <a:rPr sz="1800" spc="-40" dirty="0">
                <a:latin typeface="Trebuchet MS"/>
                <a:cs typeface="Trebuchet MS"/>
              </a:rPr>
              <a:t>ένα </a:t>
            </a:r>
            <a:r>
              <a:rPr sz="1800" spc="-35" dirty="0">
                <a:latin typeface="Trebuchet MS"/>
                <a:cs typeface="Trebuchet MS"/>
              </a:rPr>
              <a:t>μήνα παράταση </a:t>
            </a:r>
            <a:r>
              <a:rPr sz="1800" spc="-25" dirty="0">
                <a:latin typeface="Trebuchet MS"/>
                <a:cs typeface="Trebuchet MS"/>
              </a:rPr>
              <a:t>υλοποίησης</a:t>
            </a:r>
            <a:r>
              <a:rPr sz="1800" spc="-20" dirty="0">
                <a:latin typeface="Trebuchet MS"/>
                <a:cs typeface="Trebuchet MS"/>
              </a:rPr>
              <a:t> των </a:t>
            </a:r>
            <a:r>
              <a:rPr sz="1800" spc="-30" dirty="0">
                <a:latin typeface="Trebuchet MS"/>
                <a:cs typeface="Trebuchet MS"/>
              </a:rPr>
              <a:t>εργασιών </a:t>
            </a:r>
            <a:r>
              <a:rPr sz="1800" spc="-25" dirty="0">
                <a:latin typeface="Trebuchet MS"/>
                <a:cs typeface="Trebuchet MS"/>
              </a:rPr>
              <a:t>ήτοι </a:t>
            </a:r>
            <a:r>
              <a:rPr sz="1800" spc="20" dirty="0">
                <a:latin typeface="Trebuchet MS"/>
                <a:cs typeface="Trebuchet MS"/>
              </a:rPr>
              <a:t>έως </a:t>
            </a:r>
            <a:r>
              <a:rPr sz="1800" spc="-30" dirty="0">
                <a:latin typeface="Trebuchet MS"/>
                <a:cs typeface="Trebuchet MS"/>
              </a:rPr>
              <a:t>30-11-2023, </a:t>
            </a:r>
            <a:r>
              <a:rPr sz="1800" spc="35" dirty="0">
                <a:latin typeface="Trebuchet MS"/>
                <a:cs typeface="Trebuchet MS"/>
              </a:rPr>
              <a:t>με </a:t>
            </a:r>
            <a:r>
              <a:rPr sz="1800" spc="-20" dirty="0">
                <a:latin typeface="Trebuchet MS"/>
                <a:cs typeface="Trebuchet MS"/>
              </a:rPr>
              <a:t>τη </a:t>
            </a:r>
            <a:r>
              <a:rPr sz="1800" spc="-15" dirty="0">
                <a:latin typeface="Trebuchet MS"/>
                <a:cs typeface="Trebuchet MS"/>
              </a:rPr>
              <a:t>νόμιμη </a:t>
            </a:r>
            <a:r>
              <a:rPr sz="1800" spc="-10" dirty="0">
                <a:latin typeface="Trebuchet MS"/>
                <a:cs typeface="Trebuchet MS"/>
              </a:rPr>
              <a:t> αναθεώρηση</a:t>
            </a:r>
            <a:r>
              <a:rPr sz="1800" spc="-180" dirty="0">
                <a:latin typeface="Trebuchet MS"/>
                <a:cs typeface="Trebuchet MS"/>
              </a:rPr>
              <a:t> </a:t>
            </a:r>
            <a:r>
              <a:rPr sz="1800" spc="-15" dirty="0">
                <a:latin typeface="Trebuchet MS"/>
                <a:cs typeface="Trebuchet MS"/>
              </a:rPr>
              <a:t>των</a:t>
            </a:r>
            <a:r>
              <a:rPr sz="1800" spc="-180" dirty="0">
                <a:latin typeface="Trebuchet MS"/>
                <a:cs typeface="Trebuchet MS"/>
              </a:rPr>
              <a:t> </a:t>
            </a:r>
            <a:r>
              <a:rPr sz="1800" spc="-55" dirty="0">
                <a:latin typeface="Trebuchet MS"/>
                <a:cs typeface="Trebuchet MS"/>
              </a:rPr>
              <a:t>τιμών.</a:t>
            </a:r>
            <a:endParaRPr sz="1800" dirty="0">
              <a:latin typeface="Trebuchet MS"/>
              <a:cs typeface="Trebuchet MS"/>
            </a:endParaRPr>
          </a:p>
          <a:p>
            <a:pPr marL="12700" algn="just">
              <a:lnSpc>
                <a:spcPts val="1860"/>
              </a:lnSpc>
            </a:pPr>
            <a:r>
              <a:rPr sz="1800" spc="-140" dirty="0">
                <a:latin typeface="Trebuchet MS"/>
                <a:cs typeface="Trebuchet MS"/>
              </a:rPr>
              <a:t>Την</a:t>
            </a:r>
            <a:r>
              <a:rPr sz="1800" spc="-180" dirty="0">
                <a:latin typeface="Trebuchet MS"/>
                <a:cs typeface="Trebuchet MS"/>
              </a:rPr>
              <a:t> </a:t>
            </a:r>
            <a:r>
              <a:rPr sz="1800" spc="-20" dirty="0">
                <a:latin typeface="Trebuchet MS"/>
                <a:cs typeface="Trebuchet MS"/>
              </a:rPr>
              <a:t>30-11-2023</a:t>
            </a:r>
            <a:r>
              <a:rPr sz="1800" spc="-180" dirty="0">
                <a:latin typeface="Trebuchet MS"/>
                <a:cs typeface="Trebuchet MS"/>
              </a:rPr>
              <a:t> </a:t>
            </a:r>
            <a:r>
              <a:rPr sz="1800" spc="-15" dirty="0">
                <a:latin typeface="Trebuchet MS"/>
                <a:cs typeface="Trebuchet MS"/>
              </a:rPr>
              <a:t>εκδόθηκε</a:t>
            </a:r>
            <a:r>
              <a:rPr sz="1800" spc="-180" dirty="0">
                <a:latin typeface="Trebuchet MS"/>
                <a:cs typeface="Trebuchet MS"/>
              </a:rPr>
              <a:t> </a:t>
            </a:r>
            <a:r>
              <a:rPr sz="1800" dirty="0">
                <a:latin typeface="Trebuchet MS"/>
                <a:cs typeface="Trebuchet MS"/>
              </a:rPr>
              <a:t>η</a:t>
            </a:r>
            <a:r>
              <a:rPr sz="1800" spc="-180" dirty="0">
                <a:latin typeface="Trebuchet MS"/>
                <a:cs typeface="Trebuchet MS"/>
              </a:rPr>
              <a:t> </a:t>
            </a:r>
            <a:r>
              <a:rPr sz="1800" dirty="0">
                <a:latin typeface="Trebuchet MS"/>
                <a:cs typeface="Trebuchet MS"/>
              </a:rPr>
              <a:t>βεβαίωση</a:t>
            </a:r>
            <a:r>
              <a:rPr sz="1800" spc="-175" dirty="0">
                <a:latin typeface="Trebuchet MS"/>
                <a:cs typeface="Trebuchet MS"/>
              </a:rPr>
              <a:t> </a:t>
            </a:r>
            <a:r>
              <a:rPr sz="1800" spc="-10" dirty="0">
                <a:latin typeface="Trebuchet MS"/>
                <a:cs typeface="Trebuchet MS"/>
              </a:rPr>
              <a:t>περαίωσης</a:t>
            </a:r>
            <a:r>
              <a:rPr sz="1800" spc="-175" dirty="0">
                <a:latin typeface="Trebuchet MS"/>
                <a:cs typeface="Trebuchet MS"/>
              </a:rPr>
              <a:t> </a:t>
            </a:r>
            <a:r>
              <a:rPr sz="1800" spc="-15" dirty="0">
                <a:latin typeface="Trebuchet MS"/>
                <a:cs typeface="Trebuchet MS"/>
              </a:rPr>
              <a:t>του</a:t>
            </a:r>
            <a:r>
              <a:rPr sz="1800" spc="-175" dirty="0">
                <a:latin typeface="Trebuchet MS"/>
                <a:cs typeface="Trebuchet MS"/>
              </a:rPr>
              <a:t> </a:t>
            </a:r>
            <a:r>
              <a:rPr sz="1800" spc="-55" dirty="0">
                <a:latin typeface="Trebuchet MS"/>
                <a:cs typeface="Trebuchet MS"/>
              </a:rPr>
              <a:t>έργου.</a:t>
            </a:r>
            <a:endParaRPr sz="1800" dirty="0">
              <a:latin typeface="Trebuchet MS"/>
              <a:cs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44500" y="252221"/>
            <a:ext cx="6607175" cy="882650"/>
          </a:xfrm>
          <a:prstGeom prst="rect">
            <a:avLst/>
          </a:prstGeom>
        </p:spPr>
        <p:txBody>
          <a:bodyPr vert="horz" wrap="square" lIns="0" tIns="167005" rIns="0" bIns="0" rtlCol="0">
            <a:spAutoFit/>
          </a:bodyPr>
          <a:lstStyle/>
          <a:p>
            <a:pPr marL="12700">
              <a:lnSpc>
                <a:spcPct val="100000"/>
              </a:lnSpc>
              <a:spcBef>
                <a:spcPts val="1315"/>
              </a:spcBef>
            </a:pPr>
            <a:r>
              <a:rPr sz="1800" b="1" u="sng" spc="15" dirty="0">
                <a:solidFill>
                  <a:srgbClr val="0E4660"/>
                </a:solidFill>
                <a:uFill>
                  <a:solidFill>
                    <a:srgbClr val="0E4660"/>
                  </a:solidFill>
                </a:uFill>
                <a:latin typeface="Trebuchet MS"/>
                <a:cs typeface="Trebuchet MS"/>
              </a:rPr>
              <a:t>Φ</a:t>
            </a:r>
            <a:r>
              <a:rPr sz="1800" b="1" u="sng" spc="10" dirty="0">
                <a:solidFill>
                  <a:srgbClr val="0E4660"/>
                </a:solidFill>
                <a:uFill>
                  <a:solidFill>
                    <a:srgbClr val="0E4660"/>
                  </a:solidFill>
                </a:uFill>
                <a:latin typeface="Trebuchet MS"/>
                <a:cs typeface="Trebuchet MS"/>
              </a:rPr>
              <a:t>Ω</a:t>
            </a:r>
            <a:r>
              <a:rPr sz="1800" b="1" u="sng" spc="-120" dirty="0">
                <a:solidFill>
                  <a:srgbClr val="0E4660"/>
                </a:solidFill>
                <a:uFill>
                  <a:solidFill>
                    <a:srgbClr val="0E4660"/>
                  </a:solidFill>
                </a:uFill>
                <a:latin typeface="Trebuchet MS"/>
                <a:cs typeface="Trebuchet MS"/>
              </a:rPr>
              <a:t>ΤΟ</a:t>
            </a:r>
            <a:r>
              <a:rPr sz="1800" b="1" u="sng" spc="-95" dirty="0">
                <a:solidFill>
                  <a:srgbClr val="0E4660"/>
                </a:solidFill>
                <a:uFill>
                  <a:solidFill>
                    <a:srgbClr val="0E4660"/>
                  </a:solidFill>
                </a:uFill>
                <a:latin typeface="Trebuchet MS"/>
                <a:cs typeface="Trebuchet MS"/>
              </a:rPr>
              <a:t>Γ</a:t>
            </a:r>
            <a:r>
              <a:rPr sz="1800" b="1" u="sng" spc="-30" dirty="0">
                <a:solidFill>
                  <a:srgbClr val="0E4660"/>
                </a:solidFill>
                <a:uFill>
                  <a:solidFill>
                    <a:srgbClr val="0E4660"/>
                  </a:solidFill>
                </a:uFill>
                <a:latin typeface="Trebuchet MS"/>
                <a:cs typeface="Trebuchet MS"/>
              </a:rPr>
              <a:t>Ρ</a:t>
            </a:r>
            <a:r>
              <a:rPr sz="1800" b="1" u="sng" spc="-20" dirty="0">
                <a:solidFill>
                  <a:srgbClr val="0E4660"/>
                </a:solidFill>
                <a:uFill>
                  <a:solidFill>
                    <a:srgbClr val="0E4660"/>
                  </a:solidFill>
                </a:uFill>
                <a:latin typeface="Trebuchet MS"/>
                <a:cs typeface="Trebuchet MS"/>
              </a:rPr>
              <a:t>Α</a:t>
            </a:r>
            <a:r>
              <a:rPr sz="1800" b="1" u="sng" spc="-30" dirty="0">
                <a:solidFill>
                  <a:srgbClr val="0E4660"/>
                </a:solidFill>
                <a:uFill>
                  <a:solidFill>
                    <a:srgbClr val="0E4660"/>
                  </a:solidFill>
                </a:uFill>
                <a:latin typeface="Trebuchet MS"/>
                <a:cs typeface="Trebuchet MS"/>
              </a:rPr>
              <a:t>ΦΙ</a:t>
            </a:r>
            <a:r>
              <a:rPr sz="1800" b="1" u="sng" spc="-40" dirty="0">
                <a:solidFill>
                  <a:srgbClr val="0E4660"/>
                </a:solidFill>
                <a:uFill>
                  <a:solidFill>
                    <a:srgbClr val="0E4660"/>
                  </a:solidFill>
                </a:uFill>
                <a:latin typeface="Trebuchet MS"/>
                <a:cs typeface="Trebuchet MS"/>
              </a:rPr>
              <a:t>Ε</a:t>
            </a:r>
            <a:r>
              <a:rPr sz="1800" b="1" u="sng" spc="-100" dirty="0">
                <a:solidFill>
                  <a:srgbClr val="0E4660"/>
                </a:solidFill>
                <a:uFill>
                  <a:solidFill>
                    <a:srgbClr val="0E4660"/>
                  </a:solidFill>
                </a:uFill>
                <a:latin typeface="Trebuchet MS"/>
                <a:cs typeface="Trebuchet MS"/>
              </a:rPr>
              <a:t>Σ</a:t>
            </a:r>
            <a:r>
              <a:rPr sz="1800" b="1" u="sng" spc="-195" dirty="0">
                <a:solidFill>
                  <a:srgbClr val="0E4660"/>
                </a:solidFill>
                <a:uFill>
                  <a:solidFill>
                    <a:srgbClr val="0E4660"/>
                  </a:solidFill>
                </a:uFill>
                <a:latin typeface="Trebuchet MS"/>
                <a:cs typeface="Trebuchet MS"/>
              </a:rPr>
              <a:t> </a:t>
            </a:r>
            <a:r>
              <a:rPr sz="1800" b="1" u="sng" spc="-45" dirty="0">
                <a:solidFill>
                  <a:srgbClr val="0E4660"/>
                </a:solidFill>
                <a:uFill>
                  <a:solidFill>
                    <a:srgbClr val="0E4660"/>
                  </a:solidFill>
                </a:uFill>
                <a:latin typeface="Trebuchet MS"/>
                <a:cs typeface="Trebuchet MS"/>
              </a:rPr>
              <a:t>ΕΡΓ</a:t>
            </a:r>
            <a:r>
              <a:rPr sz="1800" b="1" u="sng" spc="-50" dirty="0">
                <a:solidFill>
                  <a:srgbClr val="0E4660"/>
                </a:solidFill>
                <a:uFill>
                  <a:solidFill>
                    <a:srgbClr val="0E4660"/>
                  </a:solidFill>
                </a:uFill>
                <a:latin typeface="Trebuchet MS"/>
                <a:cs typeface="Trebuchet MS"/>
              </a:rPr>
              <a:t>Ο</a:t>
            </a:r>
            <a:r>
              <a:rPr sz="1800" b="1" u="sng" spc="-75" dirty="0">
                <a:solidFill>
                  <a:srgbClr val="0E4660"/>
                </a:solidFill>
                <a:uFill>
                  <a:solidFill>
                    <a:srgbClr val="0E4660"/>
                  </a:solidFill>
                </a:uFill>
                <a:latin typeface="Trebuchet MS"/>
                <a:cs typeface="Trebuchet MS"/>
              </a:rPr>
              <a:t>Υ</a:t>
            </a:r>
            <a:endParaRPr sz="1800" dirty="0">
              <a:latin typeface="Trebuchet MS"/>
              <a:cs typeface="Trebuchet MS"/>
            </a:endParaRPr>
          </a:p>
          <a:p>
            <a:pPr marL="12700">
              <a:lnSpc>
                <a:spcPct val="100000"/>
              </a:lnSpc>
              <a:spcBef>
                <a:spcPts val="1210"/>
              </a:spcBef>
            </a:pPr>
            <a:r>
              <a:rPr sz="1800" b="1" u="sng" spc="-90" dirty="0">
                <a:solidFill>
                  <a:srgbClr val="0E4660"/>
                </a:solidFill>
                <a:uFill>
                  <a:solidFill>
                    <a:srgbClr val="0E4660"/>
                  </a:solidFill>
                </a:uFill>
                <a:latin typeface="Trebuchet MS"/>
                <a:cs typeface="Trebuchet MS"/>
              </a:rPr>
              <a:t>Ανάπλαση</a:t>
            </a:r>
            <a:r>
              <a:rPr sz="1800" b="1" u="sng" spc="-190" dirty="0">
                <a:solidFill>
                  <a:srgbClr val="0E4660"/>
                </a:solidFill>
                <a:uFill>
                  <a:solidFill>
                    <a:srgbClr val="0E4660"/>
                  </a:solidFill>
                </a:uFill>
                <a:latin typeface="Trebuchet MS"/>
                <a:cs typeface="Trebuchet MS"/>
              </a:rPr>
              <a:t> </a:t>
            </a:r>
            <a:r>
              <a:rPr sz="1800" b="1" u="sng" spc="-80" dirty="0">
                <a:solidFill>
                  <a:srgbClr val="0E4660"/>
                </a:solidFill>
                <a:uFill>
                  <a:solidFill>
                    <a:srgbClr val="0E4660"/>
                  </a:solidFill>
                </a:uFill>
                <a:latin typeface="Trebuchet MS"/>
                <a:cs typeface="Trebuchet MS"/>
              </a:rPr>
              <a:t>κεντρικού</a:t>
            </a:r>
            <a:r>
              <a:rPr sz="1800" b="1" u="sng" spc="-190" dirty="0">
                <a:solidFill>
                  <a:srgbClr val="0E4660"/>
                </a:solidFill>
                <a:uFill>
                  <a:solidFill>
                    <a:srgbClr val="0E4660"/>
                  </a:solidFill>
                </a:uFill>
                <a:latin typeface="Trebuchet MS"/>
                <a:cs typeface="Trebuchet MS"/>
              </a:rPr>
              <a:t> </a:t>
            </a:r>
            <a:r>
              <a:rPr sz="1800" b="1" u="sng" spc="-70" dirty="0">
                <a:solidFill>
                  <a:srgbClr val="0E4660"/>
                </a:solidFill>
                <a:uFill>
                  <a:solidFill>
                    <a:srgbClr val="0E4660"/>
                  </a:solidFill>
                </a:uFill>
                <a:latin typeface="Trebuchet MS"/>
                <a:cs typeface="Trebuchet MS"/>
              </a:rPr>
              <a:t>χώρου</a:t>
            </a:r>
            <a:r>
              <a:rPr sz="1800" b="1" u="sng" spc="-190" dirty="0">
                <a:solidFill>
                  <a:srgbClr val="0E4660"/>
                </a:solidFill>
                <a:uFill>
                  <a:solidFill>
                    <a:srgbClr val="0E4660"/>
                  </a:solidFill>
                </a:uFill>
                <a:latin typeface="Trebuchet MS"/>
                <a:cs typeface="Trebuchet MS"/>
              </a:rPr>
              <a:t> </a:t>
            </a:r>
            <a:r>
              <a:rPr sz="1800" b="1" u="sng" spc="-90" dirty="0">
                <a:solidFill>
                  <a:srgbClr val="0E4660"/>
                </a:solidFill>
                <a:uFill>
                  <a:solidFill>
                    <a:srgbClr val="0E4660"/>
                  </a:solidFill>
                </a:uFill>
                <a:latin typeface="Trebuchet MS"/>
                <a:cs typeface="Trebuchet MS"/>
              </a:rPr>
              <a:t>αναψυχής</a:t>
            </a:r>
            <a:r>
              <a:rPr sz="1800" b="1" u="sng" spc="-190" dirty="0">
                <a:solidFill>
                  <a:srgbClr val="0E4660"/>
                </a:solidFill>
                <a:uFill>
                  <a:solidFill>
                    <a:srgbClr val="0E4660"/>
                  </a:solidFill>
                </a:uFill>
                <a:latin typeface="Trebuchet MS"/>
                <a:cs typeface="Trebuchet MS"/>
              </a:rPr>
              <a:t> </a:t>
            </a:r>
            <a:r>
              <a:rPr sz="1800" b="1" u="sng" spc="-90" dirty="0">
                <a:solidFill>
                  <a:srgbClr val="0E4660"/>
                </a:solidFill>
                <a:uFill>
                  <a:solidFill>
                    <a:srgbClr val="0E4660"/>
                  </a:solidFill>
                </a:uFill>
                <a:latin typeface="Trebuchet MS"/>
                <a:cs typeface="Trebuchet MS"/>
              </a:rPr>
              <a:t>στο</a:t>
            </a:r>
            <a:r>
              <a:rPr sz="1800" b="1" u="sng" spc="-185" dirty="0">
                <a:solidFill>
                  <a:srgbClr val="0E4660"/>
                </a:solidFill>
                <a:uFill>
                  <a:solidFill>
                    <a:srgbClr val="0E4660"/>
                  </a:solidFill>
                </a:uFill>
                <a:latin typeface="Trebuchet MS"/>
                <a:cs typeface="Trebuchet MS"/>
              </a:rPr>
              <a:t> </a:t>
            </a:r>
            <a:r>
              <a:rPr sz="1800" b="1" u="sng" spc="-65" dirty="0">
                <a:solidFill>
                  <a:srgbClr val="0E4660"/>
                </a:solidFill>
                <a:uFill>
                  <a:solidFill>
                    <a:srgbClr val="0E4660"/>
                  </a:solidFill>
                </a:uFill>
                <a:latin typeface="Trebuchet MS"/>
                <a:cs typeface="Trebuchet MS"/>
              </a:rPr>
              <a:t>παρόχθιο</a:t>
            </a:r>
            <a:r>
              <a:rPr sz="1800" b="1" u="sng" spc="-185" dirty="0">
                <a:solidFill>
                  <a:srgbClr val="0E4660"/>
                </a:solidFill>
                <a:uFill>
                  <a:solidFill>
                    <a:srgbClr val="0E4660"/>
                  </a:solidFill>
                </a:uFill>
                <a:latin typeface="Trebuchet MS"/>
                <a:cs typeface="Trebuchet MS"/>
              </a:rPr>
              <a:t> </a:t>
            </a:r>
            <a:r>
              <a:rPr sz="1800" b="1" u="sng" spc="-90" dirty="0">
                <a:solidFill>
                  <a:srgbClr val="0E4660"/>
                </a:solidFill>
                <a:uFill>
                  <a:solidFill>
                    <a:srgbClr val="0E4660"/>
                  </a:solidFill>
                </a:uFill>
                <a:latin typeface="Trebuchet MS"/>
                <a:cs typeface="Trebuchet MS"/>
              </a:rPr>
              <a:t>πλατανοδάσος</a:t>
            </a:r>
            <a:endParaRPr sz="1800" dirty="0">
              <a:latin typeface="Trebuchet MS"/>
              <a:cs typeface="Trebuchet MS"/>
            </a:endParaRPr>
          </a:p>
        </p:txBody>
      </p:sp>
      <p:pic>
        <p:nvPicPr>
          <p:cNvPr id="4" name="object 4"/>
          <p:cNvPicPr/>
          <p:nvPr/>
        </p:nvPicPr>
        <p:blipFill>
          <a:blip r:embed="rId2" cstate="print"/>
          <a:stretch>
            <a:fillRect/>
          </a:stretch>
        </p:blipFill>
        <p:spPr>
          <a:xfrm>
            <a:off x="5189220" y="1318260"/>
            <a:ext cx="4815458" cy="5387975"/>
          </a:xfrm>
          <a:prstGeom prst="rect">
            <a:avLst/>
          </a:prstGeom>
        </p:spPr>
      </p:pic>
      <p:pic>
        <p:nvPicPr>
          <p:cNvPr id="5" name="object 5"/>
          <p:cNvPicPr/>
          <p:nvPr/>
        </p:nvPicPr>
        <p:blipFill>
          <a:blip r:embed="rId3" cstate="print"/>
          <a:stretch>
            <a:fillRect/>
          </a:stretch>
        </p:blipFill>
        <p:spPr>
          <a:xfrm>
            <a:off x="457200" y="1325880"/>
            <a:ext cx="4319524" cy="57594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57200" y="457200"/>
            <a:ext cx="4319524" cy="5759195"/>
          </a:xfrm>
          <a:prstGeom prst="rect">
            <a:avLst/>
          </a:prstGeom>
        </p:spPr>
      </p:pic>
      <p:pic>
        <p:nvPicPr>
          <p:cNvPr id="3" name="object 3"/>
          <p:cNvPicPr/>
          <p:nvPr/>
        </p:nvPicPr>
        <p:blipFill>
          <a:blip r:embed="rId3" cstate="print"/>
          <a:stretch>
            <a:fillRect/>
          </a:stretch>
        </p:blipFill>
        <p:spPr>
          <a:xfrm>
            <a:off x="5886450" y="457200"/>
            <a:ext cx="4319524" cy="575919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57200" y="457200"/>
            <a:ext cx="4319524" cy="5759195"/>
          </a:xfrm>
          <a:prstGeom prst="rect">
            <a:avLst/>
          </a:prstGeom>
        </p:spPr>
      </p:pic>
      <p:pic>
        <p:nvPicPr>
          <p:cNvPr id="3" name="object 3"/>
          <p:cNvPicPr/>
          <p:nvPr/>
        </p:nvPicPr>
        <p:blipFill>
          <a:blip r:embed="rId3" cstate="print"/>
          <a:stretch>
            <a:fillRect/>
          </a:stretch>
        </p:blipFill>
        <p:spPr>
          <a:xfrm>
            <a:off x="5886450" y="457200"/>
            <a:ext cx="4319524" cy="575919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57200" y="457200"/>
            <a:ext cx="4319524" cy="5759449"/>
          </a:xfrm>
          <a:prstGeom prst="rect">
            <a:avLst/>
          </a:prstGeom>
        </p:spPr>
      </p:pic>
      <p:pic>
        <p:nvPicPr>
          <p:cNvPr id="3" name="object 3"/>
          <p:cNvPicPr/>
          <p:nvPr/>
        </p:nvPicPr>
        <p:blipFill>
          <a:blip r:embed="rId3" cstate="print"/>
          <a:stretch>
            <a:fillRect/>
          </a:stretch>
        </p:blipFill>
        <p:spPr>
          <a:xfrm>
            <a:off x="5886450" y="457200"/>
            <a:ext cx="4319524" cy="575944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57200" y="810755"/>
            <a:ext cx="4319524" cy="5758942"/>
          </a:xfrm>
          <a:prstGeom prst="rect">
            <a:avLst/>
          </a:prstGeom>
        </p:spPr>
      </p:pic>
      <p:pic>
        <p:nvPicPr>
          <p:cNvPr id="3" name="object 3"/>
          <p:cNvPicPr/>
          <p:nvPr/>
        </p:nvPicPr>
        <p:blipFill>
          <a:blip r:embed="rId3" cstate="print"/>
          <a:stretch>
            <a:fillRect/>
          </a:stretch>
        </p:blipFill>
        <p:spPr>
          <a:xfrm>
            <a:off x="5848350" y="810755"/>
            <a:ext cx="4319524" cy="575894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4500" y="406400"/>
            <a:ext cx="8657590" cy="299720"/>
          </a:xfrm>
          <a:prstGeom prst="rect">
            <a:avLst/>
          </a:prstGeom>
        </p:spPr>
        <p:txBody>
          <a:bodyPr vert="horz" wrap="square" lIns="0" tIns="12700" rIns="0" bIns="0" rtlCol="0">
            <a:spAutoFit/>
          </a:bodyPr>
          <a:lstStyle/>
          <a:p>
            <a:pPr marL="12700">
              <a:lnSpc>
                <a:spcPct val="100000"/>
              </a:lnSpc>
              <a:spcBef>
                <a:spcPts val="100"/>
              </a:spcBef>
            </a:pPr>
            <a:r>
              <a:rPr sz="1800" b="1" u="sng" spc="-65" dirty="0">
                <a:solidFill>
                  <a:srgbClr val="0E4660"/>
                </a:solidFill>
                <a:uFill>
                  <a:solidFill>
                    <a:srgbClr val="0E4660"/>
                  </a:solidFill>
                </a:uFill>
                <a:latin typeface="Trebuchet MS"/>
                <a:cs typeface="Trebuchet MS"/>
              </a:rPr>
              <a:t>Επισκευή</a:t>
            </a:r>
            <a:r>
              <a:rPr sz="1800" b="1" u="sng" spc="-195" dirty="0">
                <a:solidFill>
                  <a:srgbClr val="0E4660"/>
                </a:solidFill>
                <a:uFill>
                  <a:solidFill>
                    <a:srgbClr val="0E4660"/>
                  </a:solidFill>
                </a:uFill>
                <a:latin typeface="Trebuchet MS"/>
                <a:cs typeface="Trebuchet MS"/>
              </a:rPr>
              <a:t> </a:t>
            </a:r>
            <a:r>
              <a:rPr sz="1800" b="1" u="sng" spc="-75" dirty="0">
                <a:solidFill>
                  <a:srgbClr val="0E4660"/>
                </a:solidFill>
                <a:uFill>
                  <a:solidFill>
                    <a:srgbClr val="0E4660"/>
                  </a:solidFill>
                </a:uFill>
                <a:latin typeface="Trebuchet MS"/>
                <a:cs typeface="Trebuchet MS"/>
              </a:rPr>
              <a:t>κρεμαστής</a:t>
            </a:r>
            <a:r>
              <a:rPr sz="1800" b="1" u="sng" spc="-195" dirty="0">
                <a:solidFill>
                  <a:srgbClr val="0E4660"/>
                </a:solidFill>
                <a:uFill>
                  <a:solidFill>
                    <a:srgbClr val="0E4660"/>
                  </a:solidFill>
                </a:uFill>
                <a:latin typeface="Trebuchet MS"/>
                <a:cs typeface="Trebuchet MS"/>
              </a:rPr>
              <a:t> </a:t>
            </a:r>
            <a:r>
              <a:rPr sz="1800" b="1" u="sng" spc="-85" dirty="0">
                <a:solidFill>
                  <a:srgbClr val="0E4660"/>
                </a:solidFill>
                <a:uFill>
                  <a:solidFill>
                    <a:srgbClr val="0E4660"/>
                  </a:solidFill>
                </a:uFill>
                <a:latin typeface="Trebuchet MS"/>
                <a:cs typeface="Trebuchet MS"/>
              </a:rPr>
              <a:t>γέφυρας</a:t>
            </a:r>
            <a:r>
              <a:rPr sz="1800" b="1" u="sng" spc="-175" dirty="0">
                <a:solidFill>
                  <a:srgbClr val="0E4660"/>
                </a:solidFill>
                <a:uFill>
                  <a:solidFill>
                    <a:srgbClr val="0E4660"/>
                  </a:solidFill>
                </a:uFill>
                <a:latin typeface="Trebuchet MS"/>
                <a:cs typeface="Trebuchet MS"/>
              </a:rPr>
              <a:t> </a:t>
            </a:r>
            <a:r>
              <a:rPr sz="1800" b="1" u="sng" spc="-5" dirty="0">
                <a:solidFill>
                  <a:srgbClr val="0E4660"/>
                </a:solidFill>
                <a:uFill>
                  <a:solidFill>
                    <a:srgbClr val="0E4660"/>
                  </a:solidFill>
                </a:uFill>
                <a:latin typeface="Trebuchet MS"/>
                <a:cs typeface="Trebuchet MS"/>
              </a:rPr>
              <a:t>-</a:t>
            </a:r>
            <a:r>
              <a:rPr sz="1800" b="1" u="sng" spc="-190" dirty="0">
                <a:solidFill>
                  <a:srgbClr val="0E4660"/>
                </a:solidFill>
                <a:uFill>
                  <a:solidFill>
                    <a:srgbClr val="0E4660"/>
                  </a:solidFill>
                </a:uFill>
                <a:latin typeface="Trebuchet MS"/>
                <a:cs typeface="Trebuchet MS"/>
              </a:rPr>
              <a:t> </a:t>
            </a:r>
            <a:r>
              <a:rPr sz="1800" b="1" u="sng" spc="-105" dirty="0">
                <a:solidFill>
                  <a:srgbClr val="0E4660"/>
                </a:solidFill>
                <a:uFill>
                  <a:solidFill>
                    <a:srgbClr val="0E4660"/>
                  </a:solidFill>
                </a:uFill>
                <a:latin typeface="Trebuchet MS"/>
                <a:cs typeface="Trebuchet MS"/>
              </a:rPr>
              <a:t>Συντήρηση</a:t>
            </a:r>
            <a:r>
              <a:rPr sz="1800" b="1" u="sng" spc="-195" dirty="0">
                <a:solidFill>
                  <a:srgbClr val="0E4660"/>
                </a:solidFill>
                <a:uFill>
                  <a:solidFill>
                    <a:srgbClr val="0E4660"/>
                  </a:solidFill>
                </a:uFill>
                <a:latin typeface="Trebuchet MS"/>
                <a:cs typeface="Trebuchet MS"/>
              </a:rPr>
              <a:t> </a:t>
            </a:r>
            <a:r>
              <a:rPr sz="1800" b="1" u="sng" spc="-75" dirty="0">
                <a:solidFill>
                  <a:srgbClr val="0E4660"/>
                </a:solidFill>
                <a:uFill>
                  <a:solidFill>
                    <a:srgbClr val="0E4660"/>
                  </a:solidFill>
                </a:uFill>
                <a:latin typeface="Trebuchet MS"/>
                <a:cs typeface="Trebuchet MS"/>
              </a:rPr>
              <a:t>διάνοιξη</a:t>
            </a:r>
            <a:r>
              <a:rPr sz="1800" b="1" u="sng" spc="-190" dirty="0">
                <a:solidFill>
                  <a:srgbClr val="0E4660"/>
                </a:solidFill>
                <a:uFill>
                  <a:solidFill>
                    <a:srgbClr val="0E4660"/>
                  </a:solidFill>
                </a:uFill>
                <a:latin typeface="Trebuchet MS"/>
                <a:cs typeface="Trebuchet MS"/>
              </a:rPr>
              <a:t> </a:t>
            </a:r>
            <a:r>
              <a:rPr sz="1800" b="1" u="sng" spc="-70" dirty="0">
                <a:solidFill>
                  <a:srgbClr val="0E4660"/>
                </a:solidFill>
                <a:uFill>
                  <a:solidFill>
                    <a:srgbClr val="0E4660"/>
                  </a:solidFill>
                </a:uFill>
                <a:latin typeface="Trebuchet MS"/>
                <a:cs typeface="Trebuchet MS"/>
              </a:rPr>
              <a:t>μονοπατιού</a:t>
            </a:r>
            <a:r>
              <a:rPr sz="1800" b="1" u="sng" spc="-190" dirty="0">
                <a:solidFill>
                  <a:srgbClr val="0E4660"/>
                </a:solidFill>
                <a:uFill>
                  <a:solidFill>
                    <a:srgbClr val="0E4660"/>
                  </a:solidFill>
                </a:uFill>
                <a:latin typeface="Trebuchet MS"/>
                <a:cs typeface="Trebuchet MS"/>
              </a:rPr>
              <a:t> </a:t>
            </a:r>
            <a:r>
              <a:rPr sz="1800" b="1" u="sng" spc="-70" dirty="0">
                <a:solidFill>
                  <a:srgbClr val="0E4660"/>
                </a:solidFill>
                <a:uFill>
                  <a:solidFill>
                    <a:srgbClr val="0E4660"/>
                  </a:solidFill>
                </a:uFill>
                <a:latin typeface="Trebuchet MS"/>
                <a:cs typeface="Trebuchet MS"/>
              </a:rPr>
              <a:t>προς</a:t>
            </a:r>
            <a:r>
              <a:rPr sz="1800" b="1" u="sng" spc="-195" dirty="0">
                <a:solidFill>
                  <a:srgbClr val="0E4660"/>
                </a:solidFill>
                <a:uFill>
                  <a:solidFill>
                    <a:srgbClr val="0E4660"/>
                  </a:solidFill>
                </a:uFill>
                <a:latin typeface="Trebuchet MS"/>
                <a:cs typeface="Trebuchet MS"/>
              </a:rPr>
              <a:t> </a:t>
            </a:r>
            <a:r>
              <a:rPr sz="1800" b="1" u="sng" spc="-65" dirty="0">
                <a:solidFill>
                  <a:srgbClr val="0E4660"/>
                </a:solidFill>
                <a:uFill>
                  <a:solidFill>
                    <a:srgbClr val="0E4660"/>
                  </a:solidFill>
                </a:uFill>
                <a:latin typeface="Trebuchet MS"/>
                <a:cs typeface="Trebuchet MS"/>
              </a:rPr>
              <a:t>και</a:t>
            </a:r>
            <a:r>
              <a:rPr sz="1800" b="1" u="sng" spc="-190" dirty="0">
                <a:solidFill>
                  <a:srgbClr val="0E4660"/>
                </a:solidFill>
                <a:uFill>
                  <a:solidFill>
                    <a:srgbClr val="0E4660"/>
                  </a:solidFill>
                </a:uFill>
                <a:latin typeface="Trebuchet MS"/>
                <a:cs typeface="Trebuchet MS"/>
              </a:rPr>
              <a:t> </a:t>
            </a:r>
            <a:r>
              <a:rPr sz="1800" b="1" u="sng" spc="-65" dirty="0">
                <a:solidFill>
                  <a:srgbClr val="0E4660"/>
                </a:solidFill>
                <a:uFill>
                  <a:solidFill>
                    <a:srgbClr val="0E4660"/>
                  </a:solidFill>
                </a:uFill>
                <a:latin typeface="Trebuchet MS"/>
                <a:cs typeface="Trebuchet MS"/>
              </a:rPr>
              <a:t>μετά</a:t>
            </a:r>
            <a:r>
              <a:rPr sz="1800" b="1" u="sng" spc="-195" dirty="0">
                <a:solidFill>
                  <a:srgbClr val="0E4660"/>
                </a:solidFill>
                <a:uFill>
                  <a:solidFill>
                    <a:srgbClr val="0E4660"/>
                  </a:solidFill>
                </a:uFill>
                <a:latin typeface="Trebuchet MS"/>
                <a:cs typeface="Trebuchet MS"/>
              </a:rPr>
              <a:t> </a:t>
            </a:r>
            <a:r>
              <a:rPr sz="1800" b="1" u="sng" spc="-120" dirty="0">
                <a:solidFill>
                  <a:srgbClr val="0E4660"/>
                </a:solidFill>
                <a:uFill>
                  <a:solidFill>
                    <a:srgbClr val="0E4660"/>
                  </a:solidFill>
                </a:uFill>
                <a:latin typeface="Trebuchet MS"/>
                <a:cs typeface="Trebuchet MS"/>
              </a:rPr>
              <a:t>τη</a:t>
            </a:r>
            <a:r>
              <a:rPr sz="1800" b="1" u="sng" spc="-195" dirty="0">
                <a:solidFill>
                  <a:srgbClr val="0E4660"/>
                </a:solidFill>
                <a:uFill>
                  <a:solidFill>
                    <a:srgbClr val="0E4660"/>
                  </a:solidFill>
                </a:uFill>
                <a:latin typeface="Trebuchet MS"/>
                <a:cs typeface="Trebuchet MS"/>
              </a:rPr>
              <a:t> </a:t>
            </a:r>
            <a:r>
              <a:rPr sz="1800" b="1" u="sng" spc="-95" dirty="0">
                <a:solidFill>
                  <a:srgbClr val="0E4660"/>
                </a:solidFill>
                <a:uFill>
                  <a:solidFill>
                    <a:srgbClr val="0E4660"/>
                  </a:solidFill>
                </a:uFill>
                <a:latin typeface="Trebuchet MS"/>
                <a:cs typeface="Trebuchet MS"/>
              </a:rPr>
              <a:t>γέφυρα</a:t>
            </a:r>
            <a:endParaRPr sz="1800">
              <a:latin typeface="Trebuchet MS"/>
              <a:cs typeface="Trebuchet MS"/>
            </a:endParaRPr>
          </a:p>
        </p:txBody>
      </p:sp>
      <p:grpSp>
        <p:nvGrpSpPr>
          <p:cNvPr id="3" name="object 3"/>
          <p:cNvGrpSpPr/>
          <p:nvPr/>
        </p:nvGrpSpPr>
        <p:grpSpPr>
          <a:xfrm>
            <a:off x="438912" y="694893"/>
            <a:ext cx="9817100" cy="5802630"/>
            <a:chOff x="438912" y="694893"/>
            <a:chExt cx="9817100" cy="5802630"/>
          </a:xfrm>
        </p:grpSpPr>
        <p:sp>
          <p:nvSpPr>
            <p:cNvPr id="4" name="object 4"/>
            <p:cNvSpPr/>
            <p:nvPr/>
          </p:nvSpPr>
          <p:spPr>
            <a:xfrm>
              <a:off x="438912" y="694893"/>
              <a:ext cx="9816465" cy="428625"/>
            </a:xfrm>
            <a:custGeom>
              <a:avLst/>
              <a:gdLst/>
              <a:ahLst/>
              <a:cxnLst/>
              <a:rect l="l" t="t" r="r" b="b"/>
              <a:pathLst>
                <a:path w="9816465" h="428625">
                  <a:moveTo>
                    <a:pt x="9816084" y="0"/>
                  </a:moveTo>
                  <a:lnTo>
                    <a:pt x="0" y="0"/>
                  </a:lnTo>
                  <a:lnTo>
                    <a:pt x="0" y="428548"/>
                  </a:lnTo>
                  <a:lnTo>
                    <a:pt x="9816084" y="428548"/>
                  </a:lnTo>
                  <a:lnTo>
                    <a:pt x="9816084" y="0"/>
                  </a:lnTo>
                  <a:close/>
                </a:path>
              </a:pathLst>
            </a:custGeom>
            <a:solidFill>
              <a:srgbClr val="FFFFFF"/>
            </a:solidFill>
          </p:spPr>
          <p:txBody>
            <a:bodyPr wrap="square" lIns="0" tIns="0" rIns="0" bIns="0" rtlCol="0"/>
            <a:lstStyle/>
            <a:p>
              <a:endParaRPr/>
            </a:p>
          </p:txBody>
        </p:sp>
        <p:pic>
          <p:nvPicPr>
            <p:cNvPr id="5" name="object 5"/>
            <p:cNvPicPr/>
            <p:nvPr/>
          </p:nvPicPr>
          <p:blipFill>
            <a:blip r:embed="rId2" cstate="print"/>
            <a:stretch>
              <a:fillRect/>
            </a:stretch>
          </p:blipFill>
          <p:spPr>
            <a:xfrm>
              <a:off x="457200" y="722630"/>
              <a:ext cx="4319524" cy="5759449"/>
            </a:xfrm>
            <a:prstGeom prst="rect">
              <a:avLst/>
            </a:prstGeom>
          </p:spPr>
        </p:pic>
        <p:pic>
          <p:nvPicPr>
            <p:cNvPr id="6" name="object 6"/>
            <p:cNvPicPr/>
            <p:nvPr/>
          </p:nvPicPr>
          <p:blipFill>
            <a:blip r:embed="rId3" cstate="print"/>
            <a:stretch>
              <a:fillRect/>
            </a:stretch>
          </p:blipFill>
          <p:spPr>
            <a:xfrm>
              <a:off x="5935979" y="737870"/>
              <a:ext cx="4319524" cy="5759450"/>
            </a:xfrm>
            <a:prstGeom prst="rect">
              <a:avLst/>
            </a:prstGeom>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57200" y="799465"/>
            <a:ext cx="9760585" cy="5790565"/>
            <a:chOff x="457200" y="799465"/>
            <a:chExt cx="9760585" cy="5790565"/>
          </a:xfrm>
        </p:grpSpPr>
        <p:sp>
          <p:nvSpPr>
            <p:cNvPr id="3" name="object 3"/>
            <p:cNvSpPr/>
            <p:nvPr/>
          </p:nvSpPr>
          <p:spPr>
            <a:xfrm>
              <a:off x="457200" y="4348860"/>
              <a:ext cx="6470650" cy="6350"/>
            </a:xfrm>
            <a:custGeom>
              <a:avLst/>
              <a:gdLst/>
              <a:ahLst/>
              <a:cxnLst/>
              <a:rect l="l" t="t" r="r" b="b"/>
              <a:pathLst>
                <a:path w="6470650" h="6350">
                  <a:moveTo>
                    <a:pt x="6470269" y="0"/>
                  </a:moveTo>
                  <a:lnTo>
                    <a:pt x="0" y="0"/>
                  </a:lnTo>
                  <a:lnTo>
                    <a:pt x="0" y="6096"/>
                  </a:lnTo>
                  <a:lnTo>
                    <a:pt x="6470269" y="6096"/>
                  </a:lnTo>
                  <a:lnTo>
                    <a:pt x="6470269" y="0"/>
                  </a:lnTo>
                  <a:close/>
                </a:path>
              </a:pathLst>
            </a:custGeom>
            <a:solidFill>
              <a:srgbClr val="0E4660"/>
            </a:solidFill>
          </p:spPr>
          <p:txBody>
            <a:bodyPr wrap="square" lIns="0" tIns="0" rIns="0" bIns="0" rtlCol="0"/>
            <a:lstStyle/>
            <a:p>
              <a:endParaRPr/>
            </a:p>
          </p:txBody>
        </p:sp>
        <p:pic>
          <p:nvPicPr>
            <p:cNvPr id="4" name="object 4"/>
            <p:cNvPicPr/>
            <p:nvPr/>
          </p:nvPicPr>
          <p:blipFill>
            <a:blip r:embed="rId2" cstate="print"/>
            <a:stretch>
              <a:fillRect/>
            </a:stretch>
          </p:blipFill>
          <p:spPr>
            <a:xfrm>
              <a:off x="609600" y="799465"/>
              <a:ext cx="4319524" cy="5759450"/>
            </a:xfrm>
            <a:prstGeom prst="rect">
              <a:avLst/>
            </a:prstGeom>
          </p:spPr>
        </p:pic>
        <p:pic>
          <p:nvPicPr>
            <p:cNvPr id="5" name="object 5"/>
            <p:cNvPicPr/>
            <p:nvPr/>
          </p:nvPicPr>
          <p:blipFill>
            <a:blip r:embed="rId3" cstate="print"/>
            <a:stretch>
              <a:fillRect/>
            </a:stretch>
          </p:blipFill>
          <p:spPr>
            <a:xfrm>
              <a:off x="5897879" y="830580"/>
              <a:ext cx="4319524" cy="5759449"/>
            </a:xfrm>
            <a:prstGeom prst="rect">
              <a:avLst/>
            </a:prstGeom>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57200" y="457200"/>
            <a:ext cx="4319524" cy="5759449"/>
          </a:xfrm>
          <a:prstGeom prst="rect">
            <a:avLst/>
          </a:prstGeom>
        </p:spPr>
      </p:pic>
      <p:pic>
        <p:nvPicPr>
          <p:cNvPr id="3" name="object 3"/>
          <p:cNvPicPr/>
          <p:nvPr/>
        </p:nvPicPr>
        <p:blipFill>
          <a:blip r:embed="rId3" cstate="print"/>
          <a:stretch>
            <a:fillRect/>
          </a:stretch>
        </p:blipFill>
        <p:spPr>
          <a:xfrm>
            <a:off x="5888228" y="457200"/>
            <a:ext cx="4319524" cy="5759449"/>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4500" y="430783"/>
            <a:ext cx="9710420" cy="299720"/>
          </a:xfrm>
          <a:prstGeom prst="rect">
            <a:avLst/>
          </a:prstGeom>
        </p:spPr>
        <p:txBody>
          <a:bodyPr vert="horz" wrap="square" lIns="0" tIns="12700" rIns="0" bIns="0" rtlCol="0">
            <a:spAutoFit/>
          </a:bodyPr>
          <a:lstStyle/>
          <a:p>
            <a:pPr marL="12700">
              <a:lnSpc>
                <a:spcPct val="100000"/>
              </a:lnSpc>
              <a:spcBef>
                <a:spcPts val="100"/>
              </a:spcBef>
            </a:pPr>
            <a:r>
              <a:rPr sz="1800" b="1" u="sng" spc="-80" dirty="0">
                <a:solidFill>
                  <a:srgbClr val="0E4660"/>
                </a:solidFill>
                <a:uFill>
                  <a:solidFill>
                    <a:srgbClr val="0E4660"/>
                  </a:solidFill>
                </a:uFill>
                <a:latin typeface="Trebuchet MS"/>
                <a:cs typeface="Trebuchet MS"/>
              </a:rPr>
              <a:t>Κατασκευή</a:t>
            </a:r>
            <a:r>
              <a:rPr sz="1800" b="1" u="sng" spc="-195" dirty="0">
                <a:solidFill>
                  <a:srgbClr val="0E4660"/>
                </a:solidFill>
                <a:uFill>
                  <a:solidFill>
                    <a:srgbClr val="0E4660"/>
                  </a:solidFill>
                </a:uFill>
                <a:latin typeface="Trebuchet MS"/>
                <a:cs typeface="Trebuchet MS"/>
              </a:rPr>
              <a:t> </a:t>
            </a:r>
            <a:r>
              <a:rPr sz="1800" b="1" u="sng" spc="-60" dirty="0">
                <a:solidFill>
                  <a:srgbClr val="0E4660"/>
                </a:solidFill>
                <a:uFill>
                  <a:solidFill>
                    <a:srgbClr val="0E4660"/>
                  </a:solidFill>
                </a:uFill>
                <a:latin typeface="Trebuchet MS"/>
                <a:cs typeface="Trebuchet MS"/>
              </a:rPr>
              <a:t>θέσης</a:t>
            </a:r>
            <a:r>
              <a:rPr sz="1800" b="1" u="sng" spc="-190" dirty="0">
                <a:solidFill>
                  <a:srgbClr val="0E4660"/>
                </a:solidFill>
                <a:uFill>
                  <a:solidFill>
                    <a:srgbClr val="0E4660"/>
                  </a:solidFill>
                </a:uFill>
                <a:latin typeface="Trebuchet MS"/>
                <a:cs typeface="Trebuchet MS"/>
              </a:rPr>
              <a:t> </a:t>
            </a:r>
            <a:r>
              <a:rPr sz="1800" b="1" u="sng" spc="-50" dirty="0">
                <a:solidFill>
                  <a:srgbClr val="0E4660"/>
                </a:solidFill>
                <a:uFill>
                  <a:solidFill>
                    <a:srgbClr val="0E4660"/>
                  </a:solidFill>
                </a:uFill>
                <a:latin typeface="Trebuchet MS"/>
                <a:cs typeface="Trebuchet MS"/>
              </a:rPr>
              <a:t>θέας</a:t>
            </a:r>
            <a:r>
              <a:rPr sz="1800" b="1" u="sng" spc="-190" dirty="0">
                <a:solidFill>
                  <a:srgbClr val="0E4660"/>
                </a:solidFill>
                <a:uFill>
                  <a:solidFill>
                    <a:srgbClr val="0E4660"/>
                  </a:solidFill>
                </a:uFill>
                <a:latin typeface="Trebuchet MS"/>
                <a:cs typeface="Trebuchet MS"/>
              </a:rPr>
              <a:t> </a:t>
            </a:r>
            <a:r>
              <a:rPr sz="1800" b="1" u="sng" spc="-20" dirty="0">
                <a:solidFill>
                  <a:srgbClr val="0E4660"/>
                </a:solidFill>
                <a:uFill>
                  <a:solidFill>
                    <a:srgbClr val="0E4660"/>
                  </a:solidFill>
                </a:uFill>
                <a:latin typeface="Trebuchet MS"/>
                <a:cs typeface="Trebuchet MS"/>
              </a:rPr>
              <a:t>με</a:t>
            </a:r>
            <a:r>
              <a:rPr sz="1800" b="1" u="sng" spc="-195" dirty="0">
                <a:solidFill>
                  <a:srgbClr val="0E4660"/>
                </a:solidFill>
                <a:uFill>
                  <a:solidFill>
                    <a:srgbClr val="0E4660"/>
                  </a:solidFill>
                </a:uFill>
                <a:latin typeface="Trebuchet MS"/>
                <a:cs typeface="Trebuchet MS"/>
              </a:rPr>
              <a:t> </a:t>
            </a:r>
            <a:r>
              <a:rPr sz="1800" b="1" u="sng" spc="-65" dirty="0">
                <a:solidFill>
                  <a:srgbClr val="0E4660"/>
                </a:solidFill>
                <a:uFill>
                  <a:solidFill>
                    <a:srgbClr val="0E4660"/>
                  </a:solidFill>
                </a:uFill>
                <a:latin typeface="Trebuchet MS"/>
                <a:cs typeface="Trebuchet MS"/>
              </a:rPr>
              <a:t>κιόσκι</a:t>
            </a:r>
            <a:r>
              <a:rPr sz="1800" b="1" u="sng" spc="-190" dirty="0">
                <a:solidFill>
                  <a:srgbClr val="0E4660"/>
                </a:solidFill>
                <a:uFill>
                  <a:solidFill>
                    <a:srgbClr val="0E4660"/>
                  </a:solidFill>
                </a:uFill>
                <a:latin typeface="Trebuchet MS"/>
                <a:cs typeface="Trebuchet MS"/>
              </a:rPr>
              <a:t> </a:t>
            </a:r>
            <a:r>
              <a:rPr sz="1800" b="1" u="sng" spc="-95" dirty="0">
                <a:solidFill>
                  <a:srgbClr val="0E4660"/>
                </a:solidFill>
                <a:uFill>
                  <a:solidFill>
                    <a:srgbClr val="0E4660"/>
                  </a:solidFill>
                </a:uFill>
                <a:latin typeface="Trebuchet MS"/>
                <a:cs typeface="Trebuchet MS"/>
              </a:rPr>
              <a:t>στο</a:t>
            </a:r>
            <a:r>
              <a:rPr sz="1800" b="1" u="sng" spc="-190" dirty="0">
                <a:solidFill>
                  <a:srgbClr val="0E4660"/>
                </a:solidFill>
                <a:uFill>
                  <a:solidFill>
                    <a:srgbClr val="0E4660"/>
                  </a:solidFill>
                </a:uFill>
                <a:latin typeface="Trebuchet MS"/>
                <a:cs typeface="Trebuchet MS"/>
              </a:rPr>
              <a:t> </a:t>
            </a:r>
            <a:r>
              <a:rPr sz="1800" b="1" u="sng" spc="-65" dirty="0">
                <a:solidFill>
                  <a:srgbClr val="0E4660"/>
                </a:solidFill>
                <a:uFill>
                  <a:solidFill>
                    <a:srgbClr val="0E4660"/>
                  </a:solidFill>
                </a:uFill>
                <a:latin typeface="Trebuchet MS"/>
                <a:cs typeface="Trebuchet MS"/>
              </a:rPr>
              <a:t>δρόμο</a:t>
            </a:r>
            <a:r>
              <a:rPr sz="1800" b="1" u="sng" spc="-185" dirty="0">
                <a:solidFill>
                  <a:srgbClr val="0E4660"/>
                </a:solidFill>
                <a:uFill>
                  <a:solidFill>
                    <a:srgbClr val="0E4660"/>
                  </a:solidFill>
                </a:uFill>
                <a:latin typeface="Trebuchet MS"/>
                <a:cs typeface="Trebuchet MS"/>
              </a:rPr>
              <a:t> </a:t>
            </a:r>
            <a:r>
              <a:rPr sz="1800" b="1" u="sng" spc="-110" dirty="0">
                <a:solidFill>
                  <a:srgbClr val="0E4660"/>
                </a:solidFill>
                <a:uFill>
                  <a:solidFill>
                    <a:srgbClr val="0E4660"/>
                  </a:solidFill>
                </a:uFill>
                <a:latin typeface="Trebuchet MS"/>
                <a:cs typeface="Trebuchet MS"/>
              </a:rPr>
              <a:t>κατάντη</a:t>
            </a:r>
            <a:r>
              <a:rPr sz="1800" b="1" u="sng" spc="-190" dirty="0">
                <a:solidFill>
                  <a:srgbClr val="0E4660"/>
                </a:solidFill>
                <a:uFill>
                  <a:solidFill>
                    <a:srgbClr val="0E4660"/>
                  </a:solidFill>
                </a:uFill>
                <a:latin typeface="Trebuchet MS"/>
                <a:cs typeface="Trebuchet MS"/>
              </a:rPr>
              <a:t> </a:t>
            </a:r>
            <a:r>
              <a:rPr sz="1800" b="1" u="sng" spc="-55" dirty="0">
                <a:solidFill>
                  <a:srgbClr val="0E4660"/>
                </a:solidFill>
                <a:uFill>
                  <a:solidFill>
                    <a:srgbClr val="0E4660"/>
                  </a:solidFill>
                </a:uFill>
                <a:latin typeface="Trebuchet MS"/>
                <a:cs typeface="Trebuchet MS"/>
              </a:rPr>
              <a:t>οικισμού</a:t>
            </a:r>
            <a:r>
              <a:rPr sz="1800" b="1" u="sng" spc="-195" dirty="0">
                <a:solidFill>
                  <a:srgbClr val="0E4660"/>
                </a:solidFill>
                <a:uFill>
                  <a:solidFill>
                    <a:srgbClr val="0E4660"/>
                  </a:solidFill>
                </a:uFill>
                <a:latin typeface="Trebuchet MS"/>
                <a:cs typeface="Trebuchet MS"/>
              </a:rPr>
              <a:t> </a:t>
            </a:r>
            <a:r>
              <a:rPr sz="1800" b="1" u="sng" spc="-85" dirty="0">
                <a:solidFill>
                  <a:srgbClr val="0E4660"/>
                </a:solidFill>
                <a:uFill>
                  <a:solidFill>
                    <a:srgbClr val="0E4660"/>
                  </a:solidFill>
                </a:uFill>
                <a:latin typeface="Trebuchet MS"/>
                <a:cs typeface="Trebuchet MS"/>
              </a:rPr>
              <a:t>Στουρνάρας</a:t>
            </a:r>
            <a:r>
              <a:rPr sz="1800" b="1" u="sng" spc="-190" dirty="0">
                <a:solidFill>
                  <a:srgbClr val="0E4660"/>
                </a:solidFill>
                <a:uFill>
                  <a:solidFill>
                    <a:srgbClr val="0E4660"/>
                  </a:solidFill>
                </a:uFill>
                <a:latin typeface="Trebuchet MS"/>
                <a:cs typeface="Trebuchet MS"/>
              </a:rPr>
              <a:t> </a:t>
            </a:r>
            <a:r>
              <a:rPr sz="1800" b="1" u="sng" spc="-90" dirty="0">
                <a:solidFill>
                  <a:srgbClr val="0E4660"/>
                </a:solidFill>
                <a:uFill>
                  <a:solidFill>
                    <a:srgbClr val="0E4660"/>
                  </a:solidFill>
                </a:uFill>
                <a:latin typeface="Trebuchet MS"/>
                <a:cs typeface="Trebuchet MS"/>
              </a:rPr>
              <a:t>στο</a:t>
            </a:r>
            <a:r>
              <a:rPr sz="1800" b="1" u="sng" spc="-190" dirty="0">
                <a:solidFill>
                  <a:srgbClr val="0E4660"/>
                </a:solidFill>
                <a:uFill>
                  <a:solidFill>
                    <a:srgbClr val="0E4660"/>
                  </a:solidFill>
                </a:uFill>
                <a:latin typeface="Trebuchet MS"/>
                <a:cs typeface="Trebuchet MS"/>
              </a:rPr>
              <a:t> </a:t>
            </a:r>
            <a:r>
              <a:rPr sz="1800" b="1" u="sng" spc="-70" dirty="0">
                <a:solidFill>
                  <a:srgbClr val="0E4660"/>
                </a:solidFill>
                <a:uFill>
                  <a:solidFill>
                    <a:srgbClr val="0E4660"/>
                  </a:solidFill>
                </a:uFill>
                <a:latin typeface="Trebuchet MS"/>
                <a:cs typeface="Trebuchet MS"/>
              </a:rPr>
              <a:t>πλάτωμα</a:t>
            </a:r>
            <a:r>
              <a:rPr sz="1800" b="1" u="sng" spc="-185" dirty="0">
                <a:solidFill>
                  <a:srgbClr val="0E4660"/>
                </a:solidFill>
                <a:uFill>
                  <a:solidFill>
                    <a:srgbClr val="0E4660"/>
                  </a:solidFill>
                </a:uFill>
                <a:latin typeface="Trebuchet MS"/>
                <a:cs typeface="Trebuchet MS"/>
              </a:rPr>
              <a:t> </a:t>
            </a:r>
            <a:r>
              <a:rPr sz="1800" b="1" u="sng" spc="-95" dirty="0">
                <a:solidFill>
                  <a:srgbClr val="0E4660"/>
                </a:solidFill>
                <a:uFill>
                  <a:solidFill>
                    <a:srgbClr val="0E4660"/>
                  </a:solidFill>
                </a:uFill>
                <a:latin typeface="Trebuchet MS"/>
                <a:cs typeface="Trebuchet MS"/>
              </a:rPr>
              <a:t>του</a:t>
            </a:r>
            <a:r>
              <a:rPr sz="1800" b="1" u="sng" spc="-190" dirty="0">
                <a:solidFill>
                  <a:srgbClr val="0E4660"/>
                </a:solidFill>
                <a:uFill>
                  <a:solidFill>
                    <a:srgbClr val="0E4660"/>
                  </a:solidFill>
                </a:uFill>
                <a:latin typeface="Trebuchet MS"/>
                <a:cs typeface="Trebuchet MS"/>
              </a:rPr>
              <a:t> </a:t>
            </a:r>
            <a:r>
              <a:rPr sz="1800" b="1" u="sng" spc="-75" dirty="0">
                <a:solidFill>
                  <a:srgbClr val="0E4660"/>
                </a:solidFill>
                <a:uFill>
                  <a:solidFill>
                    <a:srgbClr val="0E4660"/>
                  </a:solidFill>
                </a:uFill>
                <a:latin typeface="Trebuchet MS"/>
                <a:cs typeface="Trebuchet MS"/>
              </a:rPr>
              <a:t>ελιγμού</a:t>
            </a:r>
            <a:endParaRPr sz="1800">
              <a:latin typeface="Trebuchet MS"/>
              <a:cs typeface="Trebuchet MS"/>
            </a:endParaRPr>
          </a:p>
        </p:txBody>
      </p:sp>
      <p:pic>
        <p:nvPicPr>
          <p:cNvPr id="3" name="object 3"/>
          <p:cNvPicPr/>
          <p:nvPr/>
        </p:nvPicPr>
        <p:blipFill>
          <a:blip r:embed="rId2" cstate="print"/>
          <a:stretch>
            <a:fillRect/>
          </a:stretch>
        </p:blipFill>
        <p:spPr>
          <a:xfrm>
            <a:off x="510540" y="968375"/>
            <a:ext cx="4319524" cy="5759449"/>
          </a:xfrm>
          <a:prstGeom prst="rect">
            <a:avLst/>
          </a:prstGeom>
        </p:spPr>
      </p:pic>
      <p:pic>
        <p:nvPicPr>
          <p:cNvPr id="4" name="object 4"/>
          <p:cNvPicPr/>
          <p:nvPr/>
        </p:nvPicPr>
        <p:blipFill>
          <a:blip r:embed="rId3" cstate="print"/>
          <a:stretch>
            <a:fillRect/>
          </a:stretch>
        </p:blipFill>
        <p:spPr>
          <a:xfrm>
            <a:off x="5914390" y="983615"/>
            <a:ext cx="4319904" cy="57594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393700" y="352425"/>
            <a:ext cx="9829800" cy="5637569"/>
          </a:xfrm>
          <a:prstGeom prst="rect">
            <a:avLst/>
          </a:prstGeom>
        </p:spPr>
        <p:txBody>
          <a:bodyPr vert="horz" wrap="square" lIns="0" tIns="12700" rIns="0" bIns="0" rtlCol="0">
            <a:spAutoFit/>
          </a:bodyPr>
          <a:lstStyle/>
          <a:p>
            <a:pPr marL="12700">
              <a:lnSpc>
                <a:spcPct val="100000"/>
              </a:lnSpc>
              <a:spcBef>
                <a:spcPts val="100"/>
              </a:spcBef>
            </a:pPr>
            <a:r>
              <a:rPr sz="1800" b="1" u="sng" spc="-45" dirty="0">
                <a:solidFill>
                  <a:srgbClr val="0E4660"/>
                </a:solidFill>
                <a:uFill>
                  <a:solidFill>
                    <a:srgbClr val="0E4660"/>
                  </a:solidFill>
                </a:uFill>
                <a:latin typeface="Trebuchet MS"/>
                <a:cs typeface="Trebuchet MS"/>
              </a:rPr>
              <a:t>Λ</a:t>
            </a:r>
            <a:r>
              <a:rPr sz="1800" b="1" u="sng" spc="-20" dirty="0">
                <a:solidFill>
                  <a:srgbClr val="0E4660"/>
                </a:solidFill>
                <a:uFill>
                  <a:solidFill>
                    <a:srgbClr val="0E4660"/>
                  </a:solidFill>
                </a:uFill>
                <a:latin typeface="Trebuchet MS"/>
                <a:cs typeface="Trebuchet MS"/>
              </a:rPr>
              <a:t>ί</a:t>
            </a:r>
            <a:r>
              <a:rPr sz="1800" b="1" u="sng" spc="-165" dirty="0">
                <a:solidFill>
                  <a:srgbClr val="0E4660"/>
                </a:solidFill>
                <a:uFill>
                  <a:solidFill>
                    <a:srgbClr val="0E4660"/>
                  </a:solidFill>
                </a:uFill>
                <a:latin typeface="Trebuchet MS"/>
                <a:cs typeface="Trebuchet MS"/>
              </a:rPr>
              <a:t>γ</a:t>
            </a:r>
            <a:r>
              <a:rPr sz="1800" b="1" u="sng" spc="-80" dirty="0">
                <a:solidFill>
                  <a:srgbClr val="0E4660"/>
                </a:solidFill>
                <a:uFill>
                  <a:solidFill>
                    <a:srgbClr val="0E4660"/>
                  </a:solidFill>
                </a:uFill>
                <a:latin typeface="Trebuchet MS"/>
                <a:cs typeface="Trebuchet MS"/>
              </a:rPr>
              <a:t>α</a:t>
            </a:r>
            <a:r>
              <a:rPr sz="1800" b="1" u="sng" spc="-195" dirty="0">
                <a:solidFill>
                  <a:srgbClr val="0E4660"/>
                </a:solidFill>
                <a:uFill>
                  <a:solidFill>
                    <a:srgbClr val="0E4660"/>
                  </a:solidFill>
                </a:uFill>
                <a:latin typeface="Trebuchet MS"/>
                <a:cs typeface="Trebuchet MS"/>
              </a:rPr>
              <a:t> </a:t>
            </a:r>
            <a:r>
              <a:rPr sz="1800" b="1" u="sng" spc="-165" dirty="0">
                <a:solidFill>
                  <a:srgbClr val="0E4660"/>
                </a:solidFill>
                <a:uFill>
                  <a:solidFill>
                    <a:srgbClr val="0E4660"/>
                  </a:solidFill>
                </a:uFill>
                <a:latin typeface="Trebuchet MS"/>
                <a:cs typeface="Trebuchet MS"/>
              </a:rPr>
              <a:t>λ</a:t>
            </a:r>
            <a:r>
              <a:rPr sz="1800" b="1" u="sng" spc="-80" dirty="0">
                <a:solidFill>
                  <a:srgbClr val="0E4660"/>
                </a:solidFill>
                <a:uFill>
                  <a:solidFill>
                    <a:srgbClr val="0E4660"/>
                  </a:solidFill>
                </a:uFill>
                <a:latin typeface="Trebuchet MS"/>
                <a:cs typeface="Trebuchet MS"/>
              </a:rPr>
              <a:t>ό</a:t>
            </a:r>
            <a:r>
              <a:rPr sz="1800" b="1" u="sng" spc="-95" dirty="0">
                <a:solidFill>
                  <a:srgbClr val="0E4660"/>
                </a:solidFill>
                <a:uFill>
                  <a:solidFill>
                    <a:srgbClr val="0E4660"/>
                  </a:solidFill>
                </a:uFill>
                <a:latin typeface="Trebuchet MS"/>
                <a:cs typeface="Trebuchet MS"/>
              </a:rPr>
              <a:t>γι</a:t>
            </a:r>
            <a:r>
              <a:rPr sz="1800" b="1" u="sng" spc="-80" dirty="0">
                <a:solidFill>
                  <a:srgbClr val="0E4660"/>
                </a:solidFill>
                <a:uFill>
                  <a:solidFill>
                    <a:srgbClr val="0E4660"/>
                  </a:solidFill>
                </a:uFill>
                <a:latin typeface="Trebuchet MS"/>
                <a:cs typeface="Trebuchet MS"/>
              </a:rPr>
              <a:t>α</a:t>
            </a:r>
            <a:r>
              <a:rPr sz="1800" b="1" u="sng" spc="-195" dirty="0">
                <a:solidFill>
                  <a:srgbClr val="0E4660"/>
                </a:solidFill>
                <a:uFill>
                  <a:solidFill>
                    <a:srgbClr val="0E4660"/>
                  </a:solidFill>
                </a:uFill>
                <a:latin typeface="Trebuchet MS"/>
                <a:cs typeface="Trebuchet MS"/>
              </a:rPr>
              <a:t> </a:t>
            </a:r>
            <a:r>
              <a:rPr sz="1800" b="1" u="sng" spc="-95" dirty="0">
                <a:solidFill>
                  <a:srgbClr val="0E4660"/>
                </a:solidFill>
                <a:uFill>
                  <a:solidFill>
                    <a:srgbClr val="0E4660"/>
                  </a:solidFill>
                </a:uFill>
                <a:latin typeface="Trebuchet MS"/>
                <a:cs typeface="Trebuchet MS"/>
              </a:rPr>
              <a:t>γι</a:t>
            </a:r>
            <a:r>
              <a:rPr sz="1800" b="1" u="sng" spc="-80" dirty="0">
                <a:solidFill>
                  <a:srgbClr val="0E4660"/>
                </a:solidFill>
                <a:uFill>
                  <a:solidFill>
                    <a:srgbClr val="0E4660"/>
                  </a:solidFill>
                </a:uFill>
                <a:latin typeface="Trebuchet MS"/>
                <a:cs typeface="Trebuchet MS"/>
              </a:rPr>
              <a:t>α</a:t>
            </a:r>
            <a:r>
              <a:rPr sz="1800" b="1" u="sng" spc="-195" dirty="0">
                <a:solidFill>
                  <a:srgbClr val="0E4660"/>
                </a:solidFill>
                <a:uFill>
                  <a:solidFill>
                    <a:srgbClr val="0E4660"/>
                  </a:solidFill>
                </a:uFill>
                <a:latin typeface="Trebuchet MS"/>
                <a:cs typeface="Trebuchet MS"/>
              </a:rPr>
              <a:t> </a:t>
            </a:r>
            <a:r>
              <a:rPr sz="1800" b="1" u="sng" spc="-130" dirty="0">
                <a:solidFill>
                  <a:srgbClr val="0E4660"/>
                </a:solidFill>
                <a:uFill>
                  <a:solidFill>
                    <a:srgbClr val="0E4660"/>
                  </a:solidFill>
                </a:uFill>
                <a:latin typeface="Trebuchet MS"/>
                <a:cs typeface="Trebuchet MS"/>
              </a:rPr>
              <a:t>τ</a:t>
            </a:r>
            <a:r>
              <a:rPr sz="1800" b="1" u="sng" spc="-80" dirty="0">
                <a:solidFill>
                  <a:srgbClr val="0E4660"/>
                </a:solidFill>
                <a:uFill>
                  <a:solidFill>
                    <a:srgbClr val="0E4660"/>
                  </a:solidFill>
                </a:uFill>
                <a:latin typeface="Trebuchet MS"/>
                <a:cs typeface="Trebuchet MS"/>
              </a:rPr>
              <a:t>ο</a:t>
            </a:r>
            <a:r>
              <a:rPr sz="1800" b="1" u="sng" spc="-200" dirty="0">
                <a:solidFill>
                  <a:srgbClr val="0E4660"/>
                </a:solidFill>
                <a:uFill>
                  <a:solidFill>
                    <a:srgbClr val="0E4660"/>
                  </a:solidFill>
                </a:uFill>
                <a:latin typeface="Trebuchet MS"/>
                <a:cs typeface="Trebuchet MS"/>
              </a:rPr>
              <a:t> </a:t>
            </a:r>
            <a:r>
              <a:rPr sz="1800" b="1" u="sng" spc="-105" dirty="0">
                <a:solidFill>
                  <a:srgbClr val="0E4660"/>
                </a:solidFill>
                <a:uFill>
                  <a:solidFill>
                    <a:srgbClr val="0E4660"/>
                  </a:solidFill>
                </a:uFill>
                <a:latin typeface="Trebuchet MS"/>
                <a:cs typeface="Trebuchet MS"/>
              </a:rPr>
              <a:t>Φαράγγ</a:t>
            </a:r>
            <a:r>
              <a:rPr sz="1800" b="1" u="sng" spc="-20" dirty="0">
                <a:solidFill>
                  <a:srgbClr val="0E4660"/>
                </a:solidFill>
                <a:uFill>
                  <a:solidFill>
                    <a:srgbClr val="0E4660"/>
                  </a:solidFill>
                </a:uFill>
                <a:latin typeface="Trebuchet MS"/>
                <a:cs typeface="Trebuchet MS"/>
              </a:rPr>
              <a:t>ι</a:t>
            </a:r>
            <a:r>
              <a:rPr sz="1800" b="1" u="sng" spc="-200" dirty="0">
                <a:solidFill>
                  <a:srgbClr val="0E4660"/>
                </a:solidFill>
                <a:uFill>
                  <a:solidFill>
                    <a:srgbClr val="0E4660"/>
                  </a:solidFill>
                </a:uFill>
                <a:latin typeface="Trebuchet MS"/>
                <a:cs typeface="Trebuchet MS"/>
              </a:rPr>
              <a:t> </a:t>
            </a:r>
            <a:r>
              <a:rPr sz="1800" b="1" u="sng" spc="-290" dirty="0">
                <a:solidFill>
                  <a:srgbClr val="0E4660"/>
                </a:solidFill>
                <a:uFill>
                  <a:solidFill>
                    <a:srgbClr val="0E4660"/>
                  </a:solidFill>
                </a:uFill>
                <a:latin typeface="Trebuchet MS"/>
                <a:cs typeface="Trebuchet MS"/>
              </a:rPr>
              <a:t>«</a:t>
            </a:r>
            <a:r>
              <a:rPr sz="1800" b="1" u="sng" spc="-195" dirty="0">
                <a:solidFill>
                  <a:srgbClr val="0E4660"/>
                </a:solidFill>
                <a:uFill>
                  <a:solidFill>
                    <a:srgbClr val="0E4660"/>
                  </a:solidFill>
                </a:uFill>
                <a:latin typeface="Trebuchet MS"/>
                <a:cs typeface="Trebuchet MS"/>
              </a:rPr>
              <a:t> </a:t>
            </a:r>
            <a:r>
              <a:rPr sz="1800" b="1" u="sng" spc="-15" dirty="0">
                <a:solidFill>
                  <a:srgbClr val="0E4660"/>
                </a:solidFill>
                <a:uFill>
                  <a:solidFill>
                    <a:srgbClr val="0E4660"/>
                  </a:solidFill>
                </a:uFill>
                <a:latin typeface="Trebuchet MS"/>
                <a:cs typeface="Trebuchet MS"/>
              </a:rPr>
              <a:t>Π</a:t>
            </a:r>
            <a:r>
              <a:rPr sz="1800" b="1" u="sng" spc="-25" dirty="0">
                <a:solidFill>
                  <a:srgbClr val="0E4660"/>
                </a:solidFill>
                <a:uFill>
                  <a:solidFill>
                    <a:srgbClr val="0E4660"/>
                  </a:solidFill>
                </a:uFill>
                <a:latin typeface="Trebuchet MS"/>
                <a:cs typeface="Trebuchet MS"/>
              </a:rPr>
              <a:t>Α</a:t>
            </a:r>
            <a:r>
              <a:rPr sz="1800" b="1" u="sng" spc="-45" dirty="0">
                <a:solidFill>
                  <a:srgbClr val="0E4660"/>
                </a:solidFill>
                <a:uFill>
                  <a:solidFill>
                    <a:srgbClr val="0E4660"/>
                  </a:solidFill>
                </a:uFill>
                <a:latin typeface="Trebuchet MS"/>
                <a:cs typeface="Trebuchet MS"/>
              </a:rPr>
              <a:t>ΝΤΑΒ</a:t>
            </a:r>
            <a:r>
              <a:rPr sz="1800" b="1" u="sng" spc="-40" dirty="0">
                <a:solidFill>
                  <a:srgbClr val="0E4660"/>
                </a:solidFill>
                <a:uFill>
                  <a:solidFill>
                    <a:srgbClr val="0E4660"/>
                  </a:solidFill>
                </a:uFill>
                <a:latin typeface="Trebuchet MS"/>
                <a:cs typeface="Trebuchet MS"/>
              </a:rPr>
              <a:t>Ρ</a:t>
            </a:r>
            <a:r>
              <a:rPr sz="1800" b="1" u="sng" spc="-35" dirty="0">
                <a:solidFill>
                  <a:srgbClr val="0E4660"/>
                </a:solidFill>
                <a:uFill>
                  <a:solidFill>
                    <a:srgbClr val="0E4660"/>
                  </a:solidFill>
                </a:uFill>
                <a:latin typeface="Trebuchet MS"/>
                <a:cs typeface="Trebuchet MS"/>
              </a:rPr>
              <a:t>ΕΧ</a:t>
            </a:r>
            <a:r>
              <a:rPr sz="1800" b="1" u="sng" spc="-40" dirty="0">
                <a:solidFill>
                  <a:srgbClr val="0E4660"/>
                </a:solidFill>
                <a:uFill>
                  <a:solidFill>
                    <a:srgbClr val="0E4660"/>
                  </a:solidFill>
                </a:uFill>
                <a:latin typeface="Trebuchet MS"/>
                <a:cs typeface="Trebuchet MS"/>
              </a:rPr>
              <a:t>Ε</a:t>
            </a:r>
            <a:r>
              <a:rPr sz="1800" b="1" u="sng" spc="-160" dirty="0">
                <a:solidFill>
                  <a:srgbClr val="0E4660"/>
                </a:solidFill>
                <a:uFill>
                  <a:solidFill>
                    <a:srgbClr val="0E4660"/>
                  </a:solidFill>
                </a:uFill>
                <a:latin typeface="Trebuchet MS"/>
                <a:cs typeface="Trebuchet MS"/>
              </a:rPr>
              <a:t>Ι»</a:t>
            </a:r>
            <a:endParaRPr sz="1800" dirty="0">
              <a:latin typeface="Trebuchet MS"/>
              <a:cs typeface="Trebuchet MS"/>
            </a:endParaRPr>
          </a:p>
          <a:p>
            <a:pPr>
              <a:lnSpc>
                <a:spcPct val="100000"/>
              </a:lnSpc>
              <a:spcBef>
                <a:spcPts val="40"/>
              </a:spcBef>
            </a:pPr>
            <a:endParaRPr sz="1700" dirty="0">
              <a:latin typeface="Trebuchet MS"/>
              <a:cs typeface="Trebuchet MS"/>
            </a:endParaRPr>
          </a:p>
          <a:p>
            <a:pPr marL="12700">
              <a:lnSpc>
                <a:spcPct val="100000"/>
              </a:lnSpc>
              <a:spcBef>
                <a:spcPts val="5"/>
              </a:spcBef>
            </a:pPr>
            <a:r>
              <a:rPr sz="1800" b="1" u="sng" spc="-85" dirty="0">
                <a:solidFill>
                  <a:srgbClr val="0E4660"/>
                </a:solidFill>
                <a:uFill>
                  <a:solidFill>
                    <a:srgbClr val="0E4660"/>
                  </a:solidFill>
                </a:uFill>
                <a:latin typeface="Trebuchet MS"/>
                <a:cs typeface="Trebuchet MS"/>
              </a:rPr>
              <a:t>Γενικά</a:t>
            </a:r>
            <a:endParaRPr sz="1800" dirty="0">
              <a:latin typeface="Trebuchet MS"/>
              <a:cs typeface="Trebuchet MS"/>
            </a:endParaRPr>
          </a:p>
          <a:p>
            <a:pPr marL="12700" marR="5715" algn="just">
              <a:lnSpc>
                <a:spcPct val="86600"/>
              </a:lnSpc>
              <a:spcBef>
                <a:spcPts val="1800"/>
              </a:spcBef>
            </a:pPr>
            <a:r>
              <a:rPr spc="-30" dirty="0">
                <a:latin typeface="Trebuchet MS"/>
              </a:rPr>
              <a:t>Το φαράγγι «ΠΑΝΤΑΒΡΕΧΕΙ» βρίσκεται επί της κοίτης του Κρικελλοπόταμου ποταμού, μεταξύ των  οικισμών Ροσκάς και Στουρνάρας Δήμου Καρπενησίου. Αποτελεί μία από τις πλέον εντυπωσιακές  περιοχές της Ευρυτανίας από άποψη αισθητικής του τοπίου, βιοποικιλότητας και ποικιλομορφίας  φυσικών σχηματισμών. Την αξία του φαραγγιού συμπληρώνει το έντονο ανάγλυφο που  διαμορφώνεται από τους ορεινούς όγκους της ευρύτερης περιοχής, τα άφθονα επιφανειακά νερά και  η σύνθεση και δομή της βλάστησης της γύρω περιοχής. Η δύσκολη οδική πρόσβαση στην περιοχή  αυξάνει την αίσθηση της αγριότητας του χώρου, περιορίζει όμως την δυνατότητα επίσκεψης.</a:t>
            </a:r>
          </a:p>
          <a:p>
            <a:pPr marL="12700" marR="5080" indent="91440" algn="just">
              <a:lnSpc>
                <a:spcPct val="86600"/>
              </a:lnSpc>
            </a:pPr>
            <a:r>
              <a:rPr sz="1800" spc="95" dirty="0">
                <a:latin typeface="Trebuchet MS"/>
                <a:cs typeface="Trebuchet MS"/>
              </a:rPr>
              <a:t>Η</a:t>
            </a:r>
            <a:r>
              <a:rPr sz="1800" spc="-110" dirty="0">
                <a:latin typeface="Trebuchet MS"/>
                <a:cs typeface="Trebuchet MS"/>
              </a:rPr>
              <a:t> </a:t>
            </a:r>
            <a:r>
              <a:rPr sz="1800" spc="-25" dirty="0">
                <a:latin typeface="Trebuchet MS"/>
                <a:cs typeface="Trebuchet MS"/>
              </a:rPr>
              <a:t>περιοχή</a:t>
            </a:r>
            <a:r>
              <a:rPr sz="1800" spc="-105" dirty="0">
                <a:latin typeface="Trebuchet MS"/>
                <a:cs typeface="Trebuchet MS"/>
              </a:rPr>
              <a:t> </a:t>
            </a:r>
            <a:r>
              <a:rPr sz="1800" spc="-30" dirty="0">
                <a:latin typeface="Trebuchet MS"/>
                <a:cs typeface="Trebuchet MS"/>
              </a:rPr>
              <a:t>προτάθηκε</a:t>
            </a:r>
            <a:r>
              <a:rPr sz="1800" spc="-110" dirty="0">
                <a:latin typeface="Trebuchet MS"/>
                <a:cs typeface="Trebuchet MS"/>
              </a:rPr>
              <a:t> </a:t>
            </a:r>
            <a:r>
              <a:rPr sz="1800" spc="-30" dirty="0">
                <a:latin typeface="Trebuchet MS"/>
                <a:cs typeface="Trebuchet MS"/>
              </a:rPr>
              <a:t>το</a:t>
            </a:r>
            <a:r>
              <a:rPr sz="1800" spc="-105" dirty="0">
                <a:latin typeface="Trebuchet MS"/>
                <a:cs typeface="Trebuchet MS"/>
              </a:rPr>
              <a:t> </a:t>
            </a:r>
            <a:r>
              <a:rPr sz="1800" spc="-20" dirty="0">
                <a:latin typeface="Trebuchet MS"/>
                <a:cs typeface="Trebuchet MS"/>
              </a:rPr>
              <a:t>2000,</a:t>
            </a:r>
            <a:r>
              <a:rPr sz="1800" spc="-105" dirty="0">
                <a:latin typeface="Trebuchet MS"/>
                <a:cs typeface="Trebuchet MS"/>
              </a:rPr>
              <a:t> </a:t>
            </a:r>
            <a:r>
              <a:rPr sz="1800" spc="-25" dirty="0">
                <a:latin typeface="Trebuchet MS"/>
                <a:cs typeface="Trebuchet MS"/>
              </a:rPr>
              <a:t>από</a:t>
            </a:r>
            <a:r>
              <a:rPr sz="1800" spc="-105" dirty="0">
                <a:latin typeface="Trebuchet MS"/>
                <a:cs typeface="Trebuchet MS"/>
              </a:rPr>
              <a:t> </a:t>
            </a:r>
            <a:r>
              <a:rPr sz="1800" spc="-40" dirty="0">
                <a:latin typeface="Trebuchet MS"/>
                <a:cs typeface="Trebuchet MS"/>
              </a:rPr>
              <a:t>την</a:t>
            </a:r>
            <a:r>
              <a:rPr sz="1800" spc="-110" dirty="0">
                <a:latin typeface="Trebuchet MS"/>
                <a:cs typeface="Trebuchet MS"/>
              </a:rPr>
              <a:t> </a:t>
            </a:r>
            <a:r>
              <a:rPr sz="1800" spc="-25" dirty="0">
                <a:latin typeface="Trebuchet MS"/>
                <a:cs typeface="Trebuchet MS"/>
              </a:rPr>
              <a:t>Δασική</a:t>
            </a:r>
            <a:r>
              <a:rPr sz="1800" spc="-105" dirty="0">
                <a:latin typeface="Trebuchet MS"/>
                <a:cs typeface="Trebuchet MS"/>
              </a:rPr>
              <a:t> </a:t>
            </a:r>
            <a:r>
              <a:rPr sz="1800" spc="-20" dirty="0">
                <a:latin typeface="Trebuchet MS"/>
                <a:cs typeface="Trebuchet MS"/>
              </a:rPr>
              <a:t>Υπηρεσία</a:t>
            </a:r>
            <a:r>
              <a:rPr sz="1800" spc="-105" dirty="0">
                <a:latin typeface="Trebuchet MS"/>
                <a:cs typeface="Trebuchet MS"/>
              </a:rPr>
              <a:t> </a:t>
            </a:r>
            <a:r>
              <a:rPr sz="1800" spc="-10" dirty="0">
                <a:latin typeface="Trebuchet MS"/>
                <a:cs typeface="Trebuchet MS"/>
              </a:rPr>
              <a:t>στο</a:t>
            </a:r>
            <a:r>
              <a:rPr sz="1800" spc="-120" dirty="0">
                <a:latin typeface="Trebuchet MS"/>
                <a:cs typeface="Trebuchet MS"/>
              </a:rPr>
              <a:t> </a:t>
            </a:r>
            <a:r>
              <a:rPr sz="1800" spc="-35" dirty="0">
                <a:latin typeface="Trebuchet MS"/>
                <a:cs typeface="Trebuchet MS"/>
              </a:rPr>
              <a:t>Υπουργείο</a:t>
            </a:r>
            <a:r>
              <a:rPr sz="1800" spc="-100" dirty="0">
                <a:latin typeface="Trebuchet MS"/>
                <a:cs typeface="Trebuchet MS"/>
              </a:rPr>
              <a:t> </a:t>
            </a:r>
            <a:r>
              <a:rPr sz="1800" spc="-65" dirty="0">
                <a:latin typeface="Trebuchet MS"/>
                <a:cs typeface="Trebuchet MS"/>
              </a:rPr>
              <a:t>Γεωργίας,</a:t>
            </a:r>
            <a:r>
              <a:rPr sz="1800" spc="-105" dirty="0">
                <a:latin typeface="Trebuchet MS"/>
                <a:cs typeface="Trebuchet MS"/>
              </a:rPr>
              <a:t> </a:t>
            </a:r>
            <a:r>
              <a:rPr sz="1800" spc="-90" dirty="0">
                <a:latin typeface="Trebuchet MS"/>
                <a:cs typeface="Trebuchet MS"/>
              </a:rPr>
              <a:t>για</a:t>
            </a:r>
            <a:r>
              <a:rPr sz="1800" spc="-105" dirty="0">
                <a:latin typeface="Trebuchet MS"/>
                <a:cs typeface="Trebuchet MS"/>
              </a:rPr>
              <a:t> </a:t>
            </a:r>
            <a:r>
              <a:rPr sz="1800" spc="-75" dirty="0">
                <a:latin typeface="Trebuchet MS"/>
                <a:cs typeface="Trebuchet MS"/>
              </a:rPr>
              <a:t>να</a:t>
            </a:r>
            <a:r>
              <a:rPr sz="1800" spc="-105" dirty="0">
                <a:latin typeface="Trebuchet MS"/>
                <a:cs typeface="Trebuchet MS"/>
              </a:rPr>
              <a:t> </a:t>
            </a:r>
            <a:r>
              <a:rPr sz="1800" spc="-25" dirty="0">
                <a:latin typeface="Trebuchet MS"/>
                <a:cs typeface="Trebuchet MS"/>
              </a:rPr>
              <a:t>κηρυχθεί </a:t>
            </a:r>
            <a:r>
              <a:rPr sz="1800" spc="-530" dirty="0">
                <a:latin typeface="Trebuchet MS"/>
                <a:cs typeface="Trebuchet MS"/>
              </a:rPr>
              <a:t> </a:t>
            </a:r>
            <a:r>
              <a:rPr sz="1800" spc="-30" dirty="0">
                <a:latin typeface="Trebuchet MS"/>
                <a:cs typeface="Trebuchet MS"/>
              </a:rPr>
              <a:t>αισθητικό </a:t>
            </a:r>
            <a:r>
              <a:rPr sz="1800" spc="-20" dirty="0">
                <a:latin typeface="Trebuchet MS"/>
                <a:cs typeface="Trebuchet MS"/>
              </a:rPr>
              <a:t>δάσος </a:t>
            </a:r>
            <a:r>
              <a:rPr sz="1800" spc="-5" dirty="0">
                <a:latin typeface="Trebuchet MS"/>
                <a:cs typeface="Trebuchet MS"/>
              </a:rPr>
              <a:t>που </a:t>
            </a:r>
            <a:r>
              <a:rPr sz="1800" spc="10" dirty="0">
                <a:latin typeface="Trebuchet MS"/>
                <a:cs typeface="Trebuchet MS"/>
              </a:rPr>
              <a:t>όμως </a:t>
            </a:r>
            <a:r>
              <a:rPr sz="1800" spc="-20" dirty="0">
                <a:latin typeface="Trebuchet MS"/>
                <a:cs typeface="Trebuchet MS"/>
              </a:rPr>
              <a:t>δεν </a:t>
            </a:r>
            <a:r>
              <a:rPr sz="1800" spc="-35" dirty="0">
                <a:latin typeface="Trebuchet MS"/>
                <a:cs typeface="Trebuchet MS"/>
              </a:rPr>
              <a:t>υλοποιήθηκε. </a:t>
            </a:r>
            <a:r>
              <a:rPr sz="1800" spc="-185" dirty="0">
                <a:latin typeface="Trebuchet MS"/>
                <a:cs typeface="Trebuchet MS"/>
              </a:rPr>
              <a:t>Το</a:t>
            </a:r>
            <a:r>
              <a:rPr sz="1800" spc="-180" dirty="0">
                <a:latin typeface="Trebuchet MS"/>
                <a:cs typeface="Trebuchet MS"/>
              </a:rPr>
              <a:t> </a:t>
            </a:r>
            <a:r>
              <a:rPr sz="1800" spc="10" dirty="0">
                <a:latin typeface="Trebuchet MS"/>
                <a:cs typeface="Trebuchet MS"/>
              </a:rPr>
              <a:t>2006 </a:t>
            </a:r>
            <a:r>
              <a:rPr sz="1800" spc="-35" dirty="0">
                <a:latin typeface="Trebuchet MS"/>
                <a:cs typeface="Trebuchet MS"/>
              </a:rPr>
              <a:t>πραγματοποιήθηκε </a:t>
            </a:r>
            <a:r>
              <a:rPr sz="1800" spc="-15" dirty="0">
                <a:latin typeface="Trebuchet MS"/>
                <a:cs typeface="Trebuchet MS"/>
              </a:rPr>
              <a:t>μελέτη </a:t>
            </a:r>
            <a:r>
              <a:rPr sz="1800" spc="-25" dirty="0">
                <a:latin typeface="Trebuchet MS"/>
                <a:cs typeface="Trebuchet MS"/>
              </a:rPr>
              <a:t>από </a:t>
            </a:r>
            <a:r>
              <a:rPr sz="1800" spc="-30" dirty="0">
                <a:latin typeface="Trebuchet MS"/>
                <a:cs typeface="Trebuchet MS"/>
              </a:rPr>
              <a:t>το </a:t>
            </a:r>
            <a:r>
              <a:rPr sz="1800" spc="-65" dirty="0">
                <a:latin typeface="Trebuchet MS"/>
                <a:cs typeface="Trebuchet MS"/>
              </a:rPr>
              <a:t>Τμήμα </a:t>
            </a:r>
            <a:r>
              <a:rPr sz="1800" spc="-60" dirty="0">
                <a:latin typeface="Trebuchet MS"/>
                <a:cs typeface="Trebuchet MS"/>
              </a:rPr>
              <a:t> </a:t>
            </a:r>
            <a:r>
              <a:rPr sz="1800" spc="-50" dirty="0">
                <a:latin typeface="Trebuchet MS"/>
                <a:cs typeface="Trebuchet MS"/>
              </a:rPr>
              <a:t>Δασολογίας </a:t>
            </a:r>
            <a:r>
              <a:rPr sz="1800" spc="-70" dirty="0">
                <a:latin typeface="Trebuchet MS"/>
                <a:cs typeface="Trebuchet MS"/>
              </a:rPr>
              <a:t>και </a:t>
            </a:r>
            <a:r>
              <a:rPr sz="1800" spc="-25" dirty="0">
                <a:latin typeface="Trebuchet MS"/>
                <a:cs typeface="Trebuchet MS"/>
              </a:rPr>
              <a:t>Φυσικού </a:t>
            </a:r>
            <a:r>
              <a:rPr sz="1800" spc="-40" dirty="0">
                <a:latin typeface="Trebuchet MS"/>
                <a:cs typeface="Trebuchet MS"/>
              </a:rPr>
              <a:t>Περιβάλλοντος </a:t>
            </a:r>
            <a:r>
              <a:rPr sz="1800" spc="-10" dirty="0">
                <a:latin typeface="Trebuchet MS"/>
                <a:cs typeface="Trebuchet MS"/>
              </a:rPr>
              <a:t>του </a:t>
            </a:r>
            <a:r>
              <a:rPr sz="1800" spc="55" dirty="0">
                <a:latin typeface="Trebuchet MS"/>
                <a:cs typeface="Trebuchet MS"/>
              </a:rPr>
              <a:t>ΑΠΘ </a:t>
            </a:r>
            <a:r>
              <a:rPr sz="1800" spc="35" dirty="0">
                <a:latin typeface="Trebuchet MS"/>
                <a:cs typeface="Trebuchet MS"/>
              </a:rPr>
              <a:t>με </a:t>
            </a:r>
            <a:r>
              <a:rPr sz="1800" spc="-55" dirty="0">
                <a:latin typeface="Trebuchet MS"/>
                <a:cs typeface="Trebuchet MS"/>
              </a:rPr>
              <a:t>τίτλο «Ειδική </a:t>
            </a:r>
            <a:r>
              <a:rPr sz="1800" spc="-45" dirty="0">
                <a:latin typeface="Trebuchet MS"/>
                <a:cs typeface="Trebuchet MS"/>
              </a:rPr>
              <a:t>περιβαλλοντική</a:t>
            </a:r>
            <a:r>
              <a:rPr sz="1800" spc="-40" dirty="0">
                <a:latin typeface="Trebuchet MS"/>
                <a:cs typeface="Trebuchet MS"/>
              </a:rPr>
              <a:t> </a:t>
            </a:r>
            <a:r>
              <a:rPr sz="1800" spc="-15" dirty="0">
                <a:latin typeface="Trebuchet MS"/>
                <a:cs typeface="Trebuchet MS"/>
              </a:rPr>
              <a:t>μελέτη </a:t>
            </a:r>
            <a:r>
              <a:rPr sz="1800" spc="-30" dirty="0">
                <a:latin typeface="Trebuchet MS"/>
                <a:cs typeface="Trebuchet MS"/>
              </a:rPr>
              <a:t>της </a:t>
            </a:r>
            <a:r>
              <a:rPr sz="1800" spc="-25" dirty="0">
                <a:latin typeface="Trebuchet MS"/>
                <a:cs typeface="Trebuchet MS"/>
              </a:rPr>
              <a:t> </a:t>
            </a:r>
            <a:r>
              <a:rPr sz="1800" dirty="0">
                <a:latin typeface="Trebuchet MS"/>
                <a:cs typeface="Trebuchet MS"/>
              </a:rPr>
              <a:t>ευρύτερης </a:t>
            </a:r>
            <a:r>
              <a:rPr sz="1800" spc="-30" dirty="0">
                <a:latin typeface="Trebuchet MS"/>
                <a:cs typeface="Trebuchet MS"/>
              </a:rPr>
              <a:t>περιοχής </a:t>
            </a:r>
            <a:r>
              <a:rPr sz="1800" spc="-10" dirty="0">
                <a:latin typeface="Trebuchet MS"/>
                <a:cs typeface="Trebuchet MS"/>
              </a:rPr>
              <a:t>του </a:t>
            </a:r>
            <a:r>
              <a:rPr sz="1800" spc="-60" dirty="0">
                <a:latin typeface="Trebuchet MS"/>
                <a:cs typeface="Trebuchet MS"/>
              </a:rPr>
              <a:t>φαραγγιού </a:t>
            </a:r>
            <a:r>
              <a:rPr sz="1800" spc="-20" dirty="0">
                <a:latin typeface="Trebuchet MS"/>
                <a:cs typeface="Trebuchet MS"/>
              </a:rPr>
              <a:t>Πανταβρέχει </a:t>
            </a:r>
            <a:r>
              <a:rPr sz="1800" spc="-10" dirty="0">
                <a:latin typeface="Trebuchet MS"/>
                <a:cs typeface="Trebuchet MS"/>
              </a:rPr>
              <a:t>του </a:t>
            </a:r>
            <a:r>
              <a:rPr sz="1800" spc="35" dirty="0">
                <a:latin typeface="Trebuchet MS"/>
                <a:cs typeface="Trebuchet MS"/>
              </a:rPr>
              <a:t>Νομού </a:t>
            </a:r>
            <a:r>
              <a:rPr sz="1800" spc="-45" dirty="0">
                <a:latin typeface="Trebuchet MS"/>
                <a:cs typeface="Trebuchet MS"/>
              </a:rPr>
              <a:t>Ευρυτανίας» </a:t>
            </a:r>
            <a:r>
              <a:rPr sz="1800" spc="35" dirty="0">
                <a:latin typeface="Trebuchet MS"/>
                <a:cs typeface="Trebuchet MS"/>
              </a:rPr>
              <a:t>με </a:t>
            </a:r>
            <a:r>
              <a:rPr sz="1800" spc="-15" dirty="0">
                <a:latin typeface="Trebuchet MS"/>
                <a:cs typeface="Trebuchet MS"/>
              </a:rPr>
              <a:t>βάση </a:t>
            </a:r>
            <a:r>
              <a:rPr sz="1800" spc="-40" dirty="0">
                <a:latin typeface="Trebuchet MS"/>
                <a:cs typeface="Trebuchet MS"/>
              </a:rPr>
              <a:t>την </a:t>
            </a:r>
            <a:r>
              <a:rPr sz="1800" spc="-30" dirty="0">
                <a:latin typeface="Trebuchet MS"/>
                <a:cs typeface="Trebuchet MS"/>
              </a:rPr>
              <a:t>οποία </a:t>
            </a:r>
            <a:r>
              <a:rPr sz="1800" spc="-25" dirty="0">
                <a:latin typeface="Trebuchet MS"/>
                <a:cs typeface="Trebuchet MS"/>
              </a:rPr>
              <a:t> </a:t>
            </a:r>
            <a:r>
              <a:rPr sz="1800" spc="-30" dirty="0">
                <a:latin typeface="Trebuchet MS"/>
                <a:cs typeface="Trebuchet MS"/>
              </a:rPr>
              <a:t>προτάθηκε</a:t>
            </a:r>
            <a:r>
              <a:rPr sz="1800" spc="375" dirty="0">
                <a:latin typeface="Trebuchet MS"/>
                <a:cs typeface="Trebuchet MS"/>
              </a:rPr>
              <a:t> </a:t>
            </a:r>
            <a:r>
              <a:rPr sz="1800" spc="10" dirty="0">
                <a:latin typeface="Trebuchet MS"/>
                <a:cs typeface="Trebuchet MS"/>
              </a:rPr>
              <a:t>ο</a:t>
            </a:r>
            <a:r>
              <a:rPr sz="1800" spc="375" dirty="0">
                <a:latin typeface="Trebuchet MS"/>
                <a:cs typeface="Trebuchet MS"/>
              </a:rPr>
              <a:t> </a:t>
            </a:r>
            <a:r>
              <a:rPr sz="1800" spc="-35" dirty="0">
                <a:latin typeface="Trebuchet MS"/>
                <a:cs typeface="Trebuchet MS"/>
              </a:rPr>
              <a:t>χαρακτηρισμός</a:t>
            </a:r>
            <a:r>
              <a:rPr sz="1800" spc="360" dirty="0">
                <a:latin typeface="Trebuchet MS"/>
                <a:cs typeface="Trebuchet MS"/>
              </a:rPr>
              <a:t> </a:t>
            </a:r>
            <a:r>
              <a:rPr sz="1800" spc="-30" dirty="0">
                <a:latin typeface="Trebuchet MS"/>
                <a:cs typeface="Trebuchet MS"/>
              </a:rPr>
              <a:t>της</a:t>
            </a:r>
            <a:r>
              <a:rPr sz="1800" spc="370" dirty="0">
                <a:latin typeface="Trebuchet MS"/>
                <a:cs typeface="Trebuchet MS"/>
              </a:rPr>
              <a:t> </a:t>
            </a:r>
            <a:r>
              <a:rPr sz="1800" dirty="0">
                <a:latin typeface="Trebuchet MS"/>
                <a:cs typeface="Trebuchet MS"/>
              </a:rPr>
              <a:t>ευρύτερης</a:t>
            </a:r>
            <a:r>
              <a:rPr sz="1800" spc="370" dirty="0">
                <a:latin typeface="Trebuchet MS"/>
                <a:cs typeface="Trebuchet MS"/>
              </a:rPr>
              <a:t> </a:t>
            </a:r>
            <a:r>
              <a:rPr sz="1800" spc="-30" dirty="0">
                <a:latin typeface="Trebuchet MS"/>
                <a:cs typeface="Trebuchet MS"/>
              </a:rPr>
              <a:t>έκτασης</a:t>
            </a:r>
            <a:r>
              <a:rPr sz="1800" spc="370" dirty="0">
                <a:latin typeface="Trebuchet MS"/>
                <a:cs typeface="Trebuchet MS"/>
              </a:rPr>
              <a:t> </a:t>
            </a:r>
            <a:r>
              <a:rPr sz="1800" spc="-10" dirty="0">
                <a:latin typeface="Trebuchet MS"/>
                <a:cs typeface="Trebuchet MS"/>
              </a:rPr>
              <a:t>του</a:t>
            </a:r>
            <a:r>
              <a:rPr sz="1800" spc="380" dirty="0">
                <a:latin typeface="Trebuchet MS"/>
                <a:cs typeface="Trebuchet MS"/>
              </a:rPr>
              <a:t> </a:t>
            </a:r>
            <a:r>
              <a:rPr sz="1800" spc="-55" dirty="0">
                <a:latin typeface="Trebuchet MS"/>
                <a:cs typeface="Trebuchet MS"/>
              </a:rPr>
              <a:t>φαραγγιού</a:t>
            </a:r>
            <a:r>
              <a:rPr sz="1800" spc="380" dirty="0">
                <a:latin typeface="Trebuchet MS"/>
                <a:cs typeface="Trebuchet MS"/>
              </a:rPr>
              <a:t> </a:t>
            </a:r>
            <a:r>
              <a:rPr sz="1800" spc="-20" dirty="0">
                <a:latin typeface="Trebuchet MS"/>
                <a:cs typeface="Trebuchet MS"/>
              </a:rPr>
              <a:t>Πανταβρέχει</a:t>
            </a:r>
            <a:r>
              <a:rPr sz="1800" spc="365" dirty="0">
                <a:latin typeface="Trebuchet MS"/>
                <a:cs typeface="Trebuchet MS"/>
              </a:rPr>
              <a:t> </a:t>
            </a:r>
            <a:r>
              <a:rPr sz="1800" spc="5" dirty="0">
                <a:latin typeface="Trebuchet MS"/>
                <a:cs typeface="Trebuchet MS"/>
              </a:rPr>
              <a:t>ως</a:t>
            </a:r>
            <a:r>
              <a:rPr sz="1800" spc="380" dirty="0">
                <a:latin typeface="Trebuchet MS"/>
                <a:cs typeface="Trebuchet MS"/>
              </a:rPr>
              <a:t> </a:t>
            </a:r>
            <a:r>
              <a:rPr sz="1800" spc="-25" dirty="0">
                <a:latin typeface="Trebuchet MS"/>
                <a:cs typeface="Trebuchet MS"/>
              </a:rPr>
              <a:t>περιοχή</a:t>
            </a:r>
            <a:endParaRPr sz="1800" dirty="0">
              <a:latin typeface="Trebuchet MS"/>
              <a:cs typeface="Trebuchet MS"/>
            </a:endParaRPr>
          </a:p>
          <a:p>
            <a:pPr marL="12700" marR="6350" algn="just">
              <a:lnSpc>
                <a:spcPct val="86600"/>
              </a:lnSpc>
            </a:pPr>
            <a:r>
              <a:rPr sz="1800" spc="-10" dirty="0">
                <a:latin typeface="Trebuchet MS"/>
                <a:cs typeface="Trebuchet MS"/>
              </a:rPr>
              <a:t>«</a:t>
            </a:r>
            <a:r>
              <a:rPr sz="1800" b="1" spc="-10" dirty="0">
                <a:latin typeface="Trebuchet MS"/>
                <a:cs typeface="Trebuchet MS"/>
              </a:rPr>
              <a:t>Προστατευόμενων φυσικών </a:t>
            </a:r>
            <a:r>
              <a:rPr sz="1800" b="1" spc="-20" dirty="0">
                <a:latin typeface="Trebuchet MS"/>
                <a:cs typeface="Trebuchet MS"/>
              </a:rPr>
              <a:t>σχηματισμών</a:t>
            </a:r>
            <a:r>
              <a:rPr sz="1800" spc="-20" dirty="0">
                <a:latin typeface="Trebuchet MS"/>
                <a:cs typeface="Trebuchet MS"/>
              </a:rPr>
              <a:t>» </a:t>
            </a:r>
            <a:r>
              <a:rPr sz="1800" spc="-70" dirty="0">
                <a:latin typeface="Trebuchet MS"/>
                <a:cs typeface="Trebuchet MS"/>
              </a:rPr>
              <a:t>και </a:t>
            </a:r>
            <a:r>
              <a:rPr sz="1800" spc="-40" dirty="0">
                <a:latin typeface="Trebuchet MS"/>
                <a:cs typeface="Trebuchet MS"/>
              </a:rPr>
              <a:t>«</a:t>
            </a:r>
            <a:r>
              <a:rPr sz="1800" b="1" spc="-40" dirty="0">
                <a:latin typeface="Trebuchet MS"/>
                <a:cs typeface="Trebuchet MS"/>
              </a:rPr>
              <a:t>Καταφυγίων </a:t>
            </a:r>
            <a:r>
              <a:rPr sz="1800" b="1" spc="-35" dirty="0">
                <a:latin typeface="Trebuchet MS"/>
                <a:cs typeface="Trebuchet MS"/>
              </a:rPr>
              <a:t>άγριας </a:t>
            </a:r>
            <a:r>
              <a:rPr sz="1800" b="1" spc="-30" dirty="0">
                <a:latin typeface="Trebuchet MS"/>
                <a:cs typeface="Trebuchet MS"/>
              </a:rPr>
              <a:t>ζωής</a:t>
            </a:r>
            <a:r>
              <a:rPr sz="1800" spc="-30" dirty="0">
                <a:latin typeface="Trebuchet MS"/>
                <a:cs typeface="Trebuchet MS"/>
              </a:rPr>
              <a:t>» </a:t>
            </a:r>
            <a:r>
              <a:rPr sz="1800" spc="35" dirty="0">
                <a:latin typeface="Trebuchet MS"/>
                <a:cs typeface="Trebuchet MS"/>
              </a:rPr>
              <a:t>με </a:t>
            </a:r>
            <a:r>
              <a:rPr sz="1800" spc="-20" dirty="0">
                <a:latin typeface="Trebuchet MS"/>
                <a:cs typeface="Trebuchet MS"/>
              </a:rPr>
              <a:t>περιφερειακή </a:t>
            </a:r>
            <a:r>
              <a:rPr sz="1800" spc="-15" dirty="0">
                <a:latin typeface="Trebuchet MS"/>
                <a:cs typeface="Trebuchet MS"/>
              </a:rPr>
              <a:t> </a:t>
            </a:r>
            <a:r>
              <a:rPr sz="1800" spc="-20" dirty="0">
                <a:latin typeface="Trebuchet MS"/>
                <a:cs typeface="Trebuchet MS"/>
              </a:rPr>
              <a:t>ζώνη</a:t>
            </a:r>
            <a:r>
              <a:rPr sz="1800" spc="-145" dirty="0">
                <a:latin typeface="Trebuchet MS"/>
                <a:cs typeface="Trebuchet MS"/>
              </a:rPr>
              <a:t> </a:t>
            </a:r>
            <a:r>
              <a:rPr sz="1800" spc="-40" dirty="0">
                <a:latin typeface="Trebuchet MS"/>
                <a:cs typeface="Trebuchet MS"/>
              </a:rPr>
              <a:t>προστασίας,</a:t>
            </a:r>
            <a:r>
              <a:rPr sz="1800" spc="-140" dirty="0">
                <a:latin typeface="Trebuchet MS"/>
                <a:cs typeface="Trebuchet MS"/>
              </a:rPr>
              <a:t> </a:t>
            </a:r>
            <a:r>
              <a:rPr sz="1800" spc="-10" dirty="0">
                <a:latin typeface="Trebuchet MS"/>
                <a:cs typeface="Trebuchet MS"/>
              </a:rPr>
              <a:t>σύμφωνα</a:t>
            </a:r>
            <a:r>
              <a:rPr sz="1800" spc="-135" dirty="0">
                <a:latin typeface="Trebuchet MS"/>
                <a:cs typeface="Trebuchet MS"/>
              </a:rPr>
              <a:t> </a:t>
            </a:r>
            <a:r>
              <a:rPr sz="1800" spc="35" dirty="0">
                <a:latin typeface="Trebuchet MS"/>
                <a:cs typeface="Trebuchet MS"/>
              </a:rPr>
              <a:t>με</a:t>
            </a:r>
            <a:r>
              <a:rPr sz="1800" spc="-150" dirty="0">
                <a:latin typeface="Trebuchet MS"/>
                <a:cs typeface="Trebuchet MS"/>
              </a:rPr>
              <a:t> </a:t>
            </a:r>
            <a:r>
              <a:rPr sz="1800" spc="-30" dirty="0">
                <a:latin typeface="Trebuchet MS"/>
                <a:cs typeface="Trebuchet MS"/>
              </a:rPr>
              <a:t>το</a:t>
            </a:r>
            <a:r>
              <a:rPr sz="1800" spc="-140" dirty="0">
                <a:latin typeface="Trebuchet MS"/>
                <a:cs typeface="Trebuchet MS"/>
              </a:rPr>
              <a:t> </a:t>
            </a:r>
            <a:r>
              <a:rPr sz="1800" spc="40" dirty="0">
                <a:latin typeface="Trebuchet MS"/>
                <a:cs typeface="Trebuchet MS"/>
              </a:rPr>
              <a:t>Νόμο</a:t>
            </a:r>
            <a:r>
              <a:rPr sz="1800" spc="-145" dirty="0">
                <a:latin typeface="Trebuchet MS"/>
                <a:cs typeface="Trebuchet MS"/>
              </a:rPr>
              <a:t> </a:t>
            </a:r>
            <a:r>
              <a:rPr sz="1800" spc="-40" dirty="0">
                <a:latin typeface="Trebuchet MS"/>
                <a:cs typeface="Trebuchet MS"/>
              </a:rPr>
              <a:t>3937/2011.</a:t>
            </a:r>
            <a:r>
              <a:rPr sz="1800" spc="-150" dirty="0">
                <a:latin typeface="Trebuchet MS"/>
                <a:cs typeface="Trebuchet MS"/>
              </a:rPr>
              <a:t> </a:t>
            </a:r>
            <a:r>
              <a:rPr sz="1800" spc="95" dirty="0">
                <a:latin typeface="Trebuchet MS"/>
                <a:cs typeface="Trebuchet MS"/>
              </a:rPr>
              <a:t>Η</a:t>
            </a:r>
            <a:r>
              <a:rPr sz="1800" spc="-140" dirty="0">
                <a:latin typeface="Trebuchet MS"/>
                <a:cs typeface="Trebuchet MS"/>
              </a:rPr>
              <a:t> </a:t>
            </a:r>
            <a:r>
              <a:rPr sz="1800" spc="-10" dirty="0">
                <a:latin typeface="Trebuchet MS"/>
                <a:cs typeface="Trebuchet MS"/>
              </a:rPr>
              <a:t>πρώτη</a:t>
            </a:r>
            <a:r>
              <a:rPr sz="1800" spc="-130" dirty="0">
                <a:latin typeface="Trebuchet MS"/>
                <a:cs typeface="Trebuchet MS"/>
              </a:rPr>
              <a:t> </a:t>
            </a:r>
            <a:r>
              <a:rPr sz="1800" spc="-15" dirty="0">
                <a:latin typeface="Trebuchet MS"/>
                <a:cs typeface="Trebuchet MS"/>
              </a:rPr>
              <a:t>μελέτη</a:t>
            </a:r>
            <a:r>
              <a:rPr sz="1800" spc="-135" dirty="0">
                <a:latin typeface="Trebuchet MS"/>
                <a:cs typeface="Trebuchet MS"/>
              </a:rPr>
              <a:t> </a:t>
            </a:r>
            <a:r>
              <a:rPr sz="1800" spc="-30" dirty="0">
                <a:latin typeface="Trebuchet MS"/>
                <a:cs typeface="Trebuchet MS"/>
              </a:rPr>
              <a:t>εφαρμογής</a:t>
            </a:r>
            <a:r>
              <a:rPr sz="1800" spc="-145" dirty="0">
                <a:latin typeface="Trebuchet MS"/>
                <a:cs typeface="Trebuchet MS"/>
              </a:rPr>
              <a:t> </a:t>
            </a:r>
            <a:r>
              <a:rPr sz="1800" spc="35" dirty="0">
                <a:latin typeface="Trebuchet MS"/>
                <a:cs typeface="Trebuchet MS"/>
              </a:rPr>
              <a:t>με</a:t>
            </a:r>
            <a:r>
              <a:rPr sz="1800" spc="-145" dirty="0">
                <a:latin typeface="Trebuchet MS"/>
                <a:cs typeface="Trebuchet MS"/>
              </a:rPr>
              <a:t> </a:t>
            </a:r>
            <a:r>
              <a:rPr sz="1800" spc="-55" dirty="0">
                <a:latin typeface="Trebuchet MS"/>
                <a:cs typeface="Trebuchet MS"/>
              </a:rPr>
              <a:t>τίτλο</a:t>
            </a:r>
            <a:r>
              <a:rPr sz="1800" spc="-140" dirty="0">
                <a:latin typeface="Trebuchet MS"/>
                <a:cs typeface="Trebuchet MS"/>
              </a:rPr>
              <a:t> </a:t>
            </a:r>
            <a:r>
              <a:rPr sz="1800" spc="-50" dirty="0">
                <a:latin typeface="Trebuchet MS"/>
                <a:cs typeface="Trebuchet MS"/>
              </a:rPr>
              <a:t>«Ανάδειξη </a:t>
            </a:r>
            <a:r>
              <a:rPr sz="1800" spc="-530" dirty="0">
                <a:latin typeface="Trebuchet MS"/>
                <a:cs typeface="Trebuchet MS"/>
              </a:rPr>
              <a:t> </a:t>
            </a:r>
            <a:r>
              <a:rPr sz="1800" spc="-25" dirty="0">
                <a:latin typeface="Trebuchet MS"/>
                <a:cs typeface="Trebuchet MS"/>
              </a:rPr>
              <a:t>αισθητικού</a:t>
            </a:r>
            <a:r>
              <a:rPr sz="1800" spc="-175" dirty="0">
                <a:latin typeface="Trebuchet MS"/>
                <a:cs typeface="Trebuchet MS"/>
              </a:rPr>
              <a:t> </a:t>
            </a:r>
            <a:r>
              <a:rPr sz="1800" spc="-10" dirty="0">
                <a:latin typeface="Trebuchet MS"/>
                <a:cs typeface="Trebuchet MS"/>
              </a:rPr>
              <a:t>χώρου</a:t>
            </a:r>
            <a:r>
              <a:rPr sz="1800" spc="-170" dirty="0">
                <a:latin typeface="Trebuchet MS"/>
                <a:cs typeface="Trebuchet MS"/>
              </a:rPr>
              <a:t> </a:t>
            </a:r>
            <a:r>
              <a:rPr sz="1800" spc="-20" dirty="0">
                <a:latin typeface="Trebuchet MS"/>
                <a:cs typeface="Trebuchet MS"/>
              </a:rPr>
              <a:t>Πανταβρέχει</a:t>
            </a:r>
            <a:r>
              <a:rPr sz="1800" spc="-195" dirty="0">
                <a:latin typeface="Trebuchet MS"/>
                <a:cs typeface="Trebuchet MS"/>
              </a:rPr>
              <a:t> </a:t>
            </a:r>
            <a:r>
              <a:rPr sz="1800" spc="-55" dirty="0">
                <a:latin typeface="Trebuchet MS"/>
                <a:cs typeface="Trebuchet MS"/>
              </a:rPr>
              <a:t>κοινότητας</a:t>
            </a:r>
            <a:r>
              <a:rPr sz="1800" spc="-175" dirty="0">
                <a:latin typeface="Trebuchet MS"/>
                <a:cs typeface="Trebuchet MS"/>
              </a:rPr>
              <a:t> </a:t>
            </a:r>
            <a:r>
              <a:rPr sz="1800" spc="-50" dirty="0">
                <a:latin typeface="Trebuchet MS"/>
                <a:cs typeface="Trebuchet MS"/>
              </a:rPr>
              <a:t>Ροσκάς»</a:t>
            </a:r>
            <a:r>
              <a:rPr sz="1800" spc="-185" dirty="0">
                <a:latin typeface="Trebuchet MS"/>
                <a:cs typeface="Trebuchet MS"/>
              </a:rPr>
              <a:t> </a:t>
            </a:r>
            <a:r>
              <a:rPr sz="1800" spc="-45" dirty="0">
                <a:latin typeface="Trebuchet MS"/>
                <a:cs typeface="Trebuchet MS"/>
              </a:rPr>
              <a:t>έγινε</a:t>
            </a:r>
            <a:r>
              <a:rPr sz="1800" spc="-185" dirty="0">
                <a:latin typeface="Trebuchet MS"/>
                <a:cs typeface="Trebuchet MS"/>
              </a:rPr>
              <a:t> </a:t>
            </a:r>
            <a:r>
              <a:rPr sz="1800" spc="-30" dirty="0">
                <a:latin typeface="Trebuchet MS"/>
                <a:cs typeface="Trebuchet MS"/>
              </a:rPr>
              <a:t>το</a:t>
            </a:r>
            <a:r>
              <a:rPr sz="1800" spc="-175" dirty="0">
                <a:latin typeface="Trebuchet MS"/>
                <a:cs typeface="Trebuchet MS"/>
              </a:rPr>
              <a:t> </a:t>
            </a:r>
            <a:r>
              <a:rPr sz="1800" spc="10" dirty="0">
                <a:latin typeface="Trebuchet MS"/>
                <a:cs typeface="Trebuchet MS"/>
              </a:rPr>
              <a:t>1997</a:t>
            </a:r>
            <a:r>
              <a:rPr sz="1800" spc="-180" dirty="0">
                <a:latin typeface="Trebuchet MS"/>
                <a:cs typeface="Trebuchet MS"/>
              </a:rPr>
              <a:t> </a:t>
            </a:r>
            <a:r>
              <a:rPr sz="1800" spc="-25" dirty="0">
                <a:latin typeface="Trebuchet MS"/>
                <a:cs typeface="Trebuchet MS"/>
              </a:rPr>
              <a:t>από</a:t>
            </a:r>
            <a:r>
              <a:rPr sz="1800" spc="-180" dirty="0">
                <a:latin typeface="Trebuchet MS"/>
                <a:cs typeface="Trebuchet MS"/>
              </a:rPr>
              <a:t> </a:t>
            </a:r>
            <a:r>
              <a:rPr sz="1800" spc="-30" dirty="0">
                <a:latin typeface="Trebuchet MS"/>
                <a:cs typeface="Trebuchet MS"/>
              </a:rPr>
              <a:t>το</a:t>
            </a:r>
            <a:r>
              <a:rPr sz="1800" spc="-175" dirty="0">
                <a:latin typeface="Trebuchet MS"/>
                <a:cs typeface="Trebuchet MS"/>
              </a:rPr>
              <a:t> </a:t>
            </a:r>
            <a:r>
              <a:rPr sz="1800" spc="-20" dirty="0">
                <a:latin typeface="Trebuchet MS"/>
                <a:cs typeface="Trebuchet MS"/>
              </a:rPr>
              <a:t>Δασαρχείο</a:t>
            </a:r>
            <a:r>
              <a:rPr sz="1800" spc="-180" dirty="0">
                <a:latin typeface="Trebuchet MS"/>
                <a:cs typeface="Trebuchet MS"/>
              </a:rPr>
              <a:t> </a:t>
            </a:r>
            <a:r>
              <a:rPr sz="1800" spc="-35" dirty="0">
                <a:latin typeface="Trebuchet MS"/>
                <a:cs typeface="Trebuchet MS"/>
              </a:rPr>
              <a:t>Καρπενησίου,</a:t>
            </a:r>
            <a:r>
              <a:rPr sz="1800" spc="-175" dirty="0">
                <a:latin typeface="Trebuchet MS"/>
                <a:cs typeface="Trebuchet MS"/>
              </a:rPr>
              <a:t> </a:t>
            </a:r>
            <a:r>
              <a:rPr sz="1800" dirty="0">
                <a:latin typeface="Trebuchet MS"/>
                <a:cs typeface="Trebuchet MS"/>
              </a:rPr>
              <a:t>η </a:t>
            </a:r>
            <a:r>
              <a:rPr sz="1800" spc="-530" dirty="0">
                <a:latin typeface="Trebuchet MS"/>
                <a:cs typeface="Trebuchet MS"/>
              </a:rPr>
              <a:t> </a:t>
            </a:r>
            <a:r>
              <a:rPr sz="1800" spc="-30" dirty="0">
                <a:latin typeface="Trebuchet MS"/>
                <a:cs typeface="Trebuchet MS"/>
              </a:rPr>
              <a:t>οποία </a:t>
            </a:r>
            <a:r>
              <a:rPr sz="1800" spc="-70" dirty="0">
                <a:latin typeface="Trebuchet MS"/>
                <a:cs typeface="Trebuchet MS"/>
              </a:rPr>
              <a:t>και</a:t>
            </a:r>
            <a:r>
              <a:rPr sz="1800" spc="-65" dirty="0">
                <a:latin typeface="Trebuchet MS"/>
                <a:cs typeface="Trebuchet MS"/>
              </a:rPr>
              <a:t> </a:t>
            </a:r>
            <a:r>
              <a:rPr sz="1800" spc="-35" dirty="0">
                <a:latin typeface="Trebuchet MS"/>
                <a:cs typeface="Trebuchet MS"/>
              </a:rPr>
              <a:t>υλοποιήθηκε. </a:t>
            </a:r>
            <a:r>
              <a:rPr sz="1800" spc="-15" dirty="0">
                <a:latin typeface="Trebuchet MS"/>
                <a:cs typeface="Trebuchet MS"/>
              </a:rPr>
              <a:t>Περιλάμβανε </a:t>
            </a:r>
            <a:r>
              <a:rPr sz="1800" spc="-20" dirty="0">
                <a:latin typeface="Trebuchet MS"/>
                <a:cs typeface="Trebuchet MS"/>
              </a:rPr>
              <a:t>τη </a:t>
            </a:r>
            <a:r>
              <a:rPr sz="1800" spc="-40" dirty="0">
                <a:latin typeface="Trebuchet MS"/>
                <a:cs typeface="Trebuchet MS"/>
              </a:rPr>
              <a:t>διάνοιξη </a:t>
            </a:r>
            <a:r>
              <a:rPr sz="1800" spc="-30" dirty="0">
                <a:latin typeface="Trebuchet MS"/>
                <a:cs typeface="Trebuchet MS"/>
              </a:rPr>
              <a:t>μονοπατιών </a:t>
            </a:r>
            <a:r>
              <a:rPr sz="1800" spc="-40" dirty="0">
                <a:latin typeface="Trebuchet MS"/>
                <a:cs typeface="Trebuchet MS"/>
              </a:rPr>
              <a:t>συνολικού </a:t>
            </a:r>
            <a:r>
              <a:rPr sz="1800" spc="-25" dirty="0">
                <a:latin typeface="Trebuchet MS"/>
                <a:cs typeface="Trebuchet MS"/>
              </a:rPr>
              <a:t>μήκους </a:t>
            </a:r>
            <a:r>
              <a:rPr sz="1800" spc="10" dirty="0">
                <a:latin typeface="Trebuchet MS"/>
                <a:cs typeface="Trebuchet MS"/>
              </a:rPr>
              <a:t>1350 </a:t>
            </a:r>
            <a:r>
              <a:rPr sz="1800" spc="-65" dirty="0">
                <a:latin typeface="Trebuchet MS"/>
                <a:cs typeface="Trebuchet MS"/>
              </a:rPr>
              <a:t>μ,</a:t>
            </a:r>
            <a:r>
              <a:rPr sz="1800" spc="-60" dirty="0">
                <a:latin typeface="Trebuchet MS"/>
                <a:cs typeface="Trebuchet MS"/>
              </a:rPr>
              <a:t> </a:t>
            </a:r>
            <a:r>
              <a:rPr sz="1800" spc="-45" dirty="0">
                <a:latin typeface="Trebuchet MS"/>
                <a:cs typeface="Trebuchet MS"/>
              </a:rPr>
              <a:t>την </a:t>
            </a:r>
            <a:r>
              <a:rPr sz="1800" spc="-40" dirty="0">
                <a:latin typeface="Trebuchet MS"/>
                <a:cs typeface="Trebuchet MS"/>
              </a:rPr>
              <a:t> </a:t>
            </a:r>
            <a:r>
              <a:rPr sz="1800" spc="-10" dirty="0">
                <a:latin typeface="Trebuchet MS"/>
                <a:cs typeface="Trebuchet MS"/>
              </a:rPr>
              <a:t>επισκευή</a:t>
            </a:r>
            <a:r>
              <a:rPr sz="1800" spc="-240" dirty="0">
                <a:latin typeface="Trebuchet MS"/>
                <a:cs typeface="Trebuchet MS"/>
              </a:rPr>
              <a:t> </a:t>
            </a:r>
            <a:r>
              <a:rPr sz="1800" spc="-30" dirty="0">
                <a:latin typeface="Trebuchet MS"/>
                <a:cs typeface="Trebuchet MS"/>
              </a:rPr>
              <a:t>της</a:t>
            </a:r>
            <a:r>
              <a:rPr sz="1800" spc="-245" dirty="0">
                <a:latin typeface="Trebuchet MS"/>
                <a:cs typeface="Trebuchet MS"/>
              </a:rPr>
              <a:t> </a:t>
            </a:r>
            <a:r>
              <a:rPr sz="1800" spc="-15" dirty="0">
                <a:latin typeface="Trebuchet MS"/>
                <a:cs typeface="Trebuchet MS"/>
              </a:rPr>
              <a:t>κρεμαστής</a:t>
            </a:r>
            <a:r>
              <a:rPr sz="1800" spc="-245" dirty="0">
                <a:latin typeface="Trebuchet MS"/>
                <a:cs typeface="Trebuchet MS"/>
              </a:rPr>
              <a:t> </a:t>
            </a:r>
            <a:r>
              <a:rPr sz="1800" spc="-40" dirty="0">
                <a:latin typeface="Trebuchet MS"/>
                <a:cs typeface="Trebuchet MS"/>
              </a:rPr>
              <a:t>γέφυρας</a:t>
            </a:r>
            <a:r>
              <a:rPr sz="1800" spc="-240" dirty="0">
                <a:latin typeface="Trebuchet MS"/>
                <a:cs typeface="Trebuchet MS"/>
              </a:rPr>
              <a:t> </a:t>
            </a:r>
            <a:r>
              <a:rPr sz="1800" spc="-70" dirty="0">
                <a:latin typeface="Trebuchet MS"/>
                <a:cs typeface="Trebuchet MS"/>
              </a:rPr>
              <a:t>και</a:t>
            </a:r>
            <a:r>
              <a:rPr sz="1800" spc="-240" dirty="0">
                <a:latin typeface="Trebuchet MS"/>
                <a:cs typeface="Trebuchet MS"/>
              </a:rPr>
              <a:t> </a:t>
            </a:r>
            <a:r>
              <a:rPr sz="1800" spc="-40" dirty="0">
                <a:latin typeface="Trebuchet MS"/>
                <a:cs typeface="Trebuchet MS"/>
              </a:rPr>
              <a:t>την</a:t>
            </a:r>
            <a:r>
              <a:rPr sz="1800" spc="-250" dirty="0">
                <a:latin typeface="Trebuchet MS"/>
                <a:cs typeface="Trebuchet MS"/>
              </a:rPr>
              <a:t> </a:t>
            </a:r>
            <a:r>
              <a:rPr sz="1800" spc="-15" dirty="0">
                <a:latin typeface="Trebuchet MS"/>
                <a:cs typeface="Trebuchet MS"/>
              </a:rPr>
              <a:t>τοποθέτηση</a:t>
            </a:r>
            <a:r>
              <a:rPr sz="1800" spc="-240" dirty="0">
                <a:latin typeface="Trebuchet MS"/>
                <a:cs typeface="Trebuchet MS"/>
              </a:rPr>
              <a:t> </a:t>
            </a:r>
            <a:r>
              <a:rPr sz="1800" spc="-15" dirty="0">
                <a:latin typeface="Trebuchet MS"/>
                <a:cs typeface="Trebuchet MS"/>
              </a:rPr>
              <a:t>ενημερωτικών</a:t>
            </a:r>
            <a:r>
              <a:rPr sz="1800" spc="-240" dirty="0">
                <a:latin typeface="Trebuchet MS"/>
                <a:cs typeface="Trebuchet MS"/>
              </a:rPr>
              <a:t> </a:t>
            </a:r>
            <a:r>
              <a:rPr sz="1800" spc="-65" dirty="0">
                <a:latin typeface="Trebuchet MS"/>
                <a:cs typeface="Trebuchet MS"/>
              </a:rPr>
              <a:t>πινακίδων.</a:t>
            </a:r>
            <a:r>
              <a:rPr sz="1800" spc="-210" dirty="0">
                <a:latin typeface="Trebuchet MS"/>
                <a:cs typeface="Trebuchet MS"/>
              </a:rPr>
              <a:t> </a:t>
            </a:r>
            <a:r>
              <a:rPr sz="1800" spc="95" dirty="0">
                <a:latin typeface="Trebuchet MS"/>
                <a:cs typeface="Trebuchet MS"/>
              </a:rPr>
              <a:t>Η</a:t>
            </a:r>
            <a:r>
              <a:rPr sz="1800" spc="-245" dirty="0">
                <a:latin typeface="Trebuchet MS"/>
                <a:cs typeface="Trebuchet MS"/>
              </a:rPr>
              <a:t> </a:t>
            </a:r>
            <a:r>
              <a:rPr sz="1800" spc="-10" dirty="0">
                <a:latin typeface="Trebuchet MS"/>
                <a:cs typeface="Trebuchet MS"/>
              </a:rPr>
              <a:t>κρεμαστή</a:t>
            </a:r>
            <a:r>
              <a:rPr sz="1800" spc="-235" dirty="0">
                <a:latin typeface="Trebuchet MS"/>
                <a:cs typeface="Trebuchet MS"/>
              </a:rPr>
              <a:t> </a:t>
            </a:r>
            <a:r>
              <a:rPr sz="1800" spc="-40" dirty="0">
                <a:latin typeface="Trebuchet MS"/>
                <a:cs typeface="Trebuchet MS"/>
              </a:rPr>
              <a:t>γέφυρα </a:t>
            </a:r>
            <a:r>
              <a:rPr sz="1800" spc="-530" dirty="0">
                <a:latin typeface="Trebuchet MS"/>
                <a:cs typeface="Trebuchet MS"/>
              </a:rPr>
              <a:t> </a:t>
            </a:r>
            <a:r>
              <a:rPr sz="1800" spc="5" dirty="0">
                <a:latin typeface="Trebuchet MS"/>
                <a:cs typeface="Trebuchet MS"/>
              </a:rPr>
              <a:t>σήμερα</a:t>
            </a:r>
            <a:r>
              <a:rPr sz="1800" spc="-180" dirty="0">
                <a:latin typeface="Trebuchet MS"/>
                <a:cs typeface="Trebuchet MS"/>
              </a:rPr>
              <a:t> </a:t>
            </a:r>
            <a:r>
              <a:rPr sz="1800" spc="-25" dirty="0">
                <a:latin typeface="Trebuchet MS"/>
                <a:cs typeface="Trebuchet MS"/>
              </a:rPr>
              <a:t>χρησιμοποιείται</a:t>
            </a:r>
            <a:r>
              <a:rPr sz="1800" spc="-180" dirty="0">
                <a:latin typeface="Trebuchet MS"/>
                <a:cs typeface="Trebuchet MS"/>
              </a:rPr>
              <a:t> </a:t>
            </a:r>
            <a:r>
              <a:rPr sz="1800" spc="-20" dirty="0">
                <a:latin typeface="Trebuchet MS"/>
                <a:cs typeface="Trebuchet MS"/>
              </a:rPr>
              <a:t>μόνο</a:t>
            </a:r>
            <a:r>
              <a:rPr sz="1800" spc="-170" dirty="0">
                <a:latin typeface="Trebuchet MS"/>
                <a:cs typeface="Trebuchet MS"/>
              </a:rPr>
              <a:t> </a:t>
            </a:r>
            <a:r>
              <a:rPr sz="1800" spc="-85" dirty="0">
                <a:latin typeface="Trebuchet MS"/>
                <a:cs typeface="Trebuchet MS"/>
              </a:rPr>
              <a:t>για</a:t>
            </a:r>
            <a:r>
              <a:rPr sz="1800" spc="-180" dirty="0">
                <a:latin typeface="Trebuchet MS"/>
                <a:cs typeface="Trebuchet MS"/>
              </a:rPr>
              <a:t> </a:t>
            </a:r>
            <a:r>
              <a:rPr sz="1800" spc="-35" dirty="0">
                <a:latin typeface="Trebuchet MS"/>
                <a:cs typeface="Trebuchet MS"/>
              </a:rPr>
              <a:t>οικοτουριστικούς</a:t>
            </a:r>
            <a:r>
              <a:rPr sz="1800" spc="-180" dirty="0">
                <a:latin typeface="Trebuchet MS"/>
                <a:cs typeface="Trebuchet MS"/>
              </a:rPr>
              <a:t> </a:t>
            </a:r>
            <a:r>
              <a:rPr sz="1800" spc="-50" dirty="0">
                <a:latin typeface="Trebuchet MS"/>
                <a:cs typeface="Trebuchet MS"/>
              </a:rPr>
              <a:t>σκοπούς.</a:t>
            </a:r>
            <a:endParaRPr sz="1800" dirty="0">
              <a:latin typeface="Trebuchet MS"/>
              <a:cs typeface="Trebuchet M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4500" y="430783"/>
            <a:ext cx="9131300" cy="579120"/>
          </a:xfrm>
          <a:prstGeom prst="rect">
            <a:avLst/>
          </a:prstGeom>
        </p:spPr>
        <p:txBody>
          <a:bodyPr vert="horz" wrap="square" lIns="0" tIns="7620" rIns="0" bIns="0" rtlCol="0">
            <a:spAutoFit/>
          </a:bodyPr>
          <a:lstStyle/>
          <a:p>
            <a:pPr marL="12700" marR="5080">
              <a:lnSpc>
                <a:spcPct val="101800"/>
              </a:lnSpc>
              <a:spcBef>
                <a:spcPts val="60"/>
              </a:spcBef>
            </a:pPr>
            <a:r>
              <a:rPr sz="1800" b="1" u="sng" spc="-80" dirty="0">
                <a:solidFill>
                  <a:srgbClr val="0E4660"/>
                </a:solidFill>
                <a:uFill>
                  <a:solidFill>
                    <a:srgbClr val="0E4660"/>
                  </a:solidFill>
                </a:uFill>
                <a:latin typeface="Trebuchet MS"/>
                <a:cs typeface="Trebuchet MS"/>
              </a:rPr>
              <a:t>Κατασκευή</a:t>
            </a:r>
            <a:r>
              <a:rPr sz="1800" b="1" u="sng" spc="-200" dirty="0">
                <a:solidFill>
                  <a:srgbClr val="0E4660"/>
                </a:solidFill>
                <a:uFill>
                  <a:solidFill>
                    <a:srgbClr val="0E4660"/>
                  </a:solidFill>
                </a:uFill>
                <a:latin typeface="Trebuchet MS"/>
                <a:cs typeface="Trebuchet MS"/>
              </a:rPr>
              <a:t> </a:t>
            </a:r>
            <a:r>
              <a:rPr sz="1800" b="1" u="sng" spc="-60" dirty="0">
                <a:solidFill>
                  <a:srgbClr val="0E4660"/>
                </a:solidFill>
                <a:uFill>
                  <a:solidFill>
                    <a:srgbClr val="0E4660"/>
                  </a:solidFill>
                </a:uFill>
                <a:latin typeface="Trebuchet MS"/>
                <a:cs typeface="Trebuchet MS"/>
              </a:rPr>
              <a:t>θέσης</a:t>
            </a:r>
            <a:r>
              <a:rPr sz="1800" b="1" u="sng" spc="-190" dirty="0">
                <a:solidFill>
                  <a:srgbClr val="0E4660"/>
                </a:solidFill>
                <a:uFill>
                  <a:solidFill>
                    <a:srgbClr val="0E4660"/>
                  </a:solidFill>
                </a:uFill>
                <a:latin typeface="Trebuchet MS"/>
                <a:cs typeface="Trebuchet MS"/>
              </a:rPr>
              <a:t> </a:t>
            </a:r>
            <a:r>
              <a:rPr sz="1800" b="1" u="sng" spc="-50" dirty="0">
                <a:solidFill>
                  <a:srgbClr val="0E4660"/>
                </a:solidFill>
                <a:uFill>
                  <a:solidFill>
                    <a:srgbClr val="0E4660"/>
                  </a:solidFill>
                </a:uFill>
                <a:latin typeface="Trebuchet MS"/>
                <a:cs typeface="Trebuchet MS"/>
              </a:rPr>
              <a:t>θέας</a:t>
            </a:r>
            <a:r>
              <a:rPr sz="1800" b="1" u="sng" spc="-195" dirty="0">
                <a:solidFill>
                  <a:srgbClr val="0E4660"/>
                </a:solidFill>
                <a:uFill>
                  <a:solidFill>
                    <a:srgbClr val="0E4660"/>
                  </a:solidFill>
                </a:uFill>
                <a:latin typeface="Trebuchet MS"/>
                <a:cs typeface="Trebuchet MS"/>
              </a:rPr>
              <a:t> </a:t>
            </a:r>
            <a:r>
              <a:rPr sz="1800" b="1" u="sng" spc="-20" dirty="0">
                <a:solidFill>
                  <a:srgbClr val="0E4660"/>
                </a:solidFill>
                <a:uFill>
                  <a:solidFill>
                    <a:srgbClr val="0E4660"/>
                  </a:solidFill>
                </a:uFill>
                <a:latin typeface="Trebuchet MS"/>
                <a:cs typeface="Trebuchet MS"/>
              </a:rPr>
              <a:t>με</a:t>
            </a:r>
            <a:r>
              <a:rPr sz="1800" b="1" u="sng" spc="-195" dirty="0">
                <a:solidFill>
                  <a:srgbClr val="0E4660"/>
                </a:solidFill>
                <a:uFill>
                  <a:solidFill>
                    <a:srgbClr val="0E4660"/>
                  </a:solidFill>
                </a:uFill>
                <a:latin typeface="Trebuchet MS"/>
                <a:cs typeface="Trebuchet MS"/>
              </a:rPr>
              <a:t> </a:t>
            </a:r>
            <a:r>
              <a:rPr sz="1800" b="1" u="sng" spc="-65" dirty="0">
                <a:solidFill>
                  <a:srgbClr val="0E4660"/>
                </a:solidFill>
                <a:uFill>
                  <a:solidFill>
                    <a:srgbClr val="0E4660"/>
                  </a:solidFill>
                </a:uFill>
                <a:latin typeface="Trebuchet MS"/>
                <a:cs typeface="Trebuchet MS"/>
              </a:rPr>
              <a:t>κιόσκι</a:t>
            </a:r>
            <a:r>
              <a:rPr sz="1800" b="1" u="sng" spc="-190" dirty="0">
                <a:solidFill>
                  <a:srgbClr val="0E4660"/>
                </a:solidFill>
                <a:uFill>
                  <a:solidFill>
                    <a:srgbClr val="0E4660"/>
                  </a:solidFill>
                </a:uFill>
                <a:latin typeface="Trebuchet MS"/>
                <a:cs typeface="Trebuchet MS"/>
              </a:rPr>
              <a:t> </a:t>
            </a:r>
            <a:r>
              <a:rPr sz="1800" b="1" u="sng" spc="-80" dirty="0">
                <a:solidFill>
                  <a:srgbClr val="0E4660"/>
                </a:solidFill>
                <a:uFill>
                  <a:solidFill>
                    <a:srgbClr val="0E4660"/>
                  </a:solidFill>
                </a:uFill>
                <a:latin typeface="Trebuchet MS"/>
                <a:cs typeface="Trebuchet MS"/>
              </a:rPr>
              <a:t>δίπλα</a:t>
            </a:r>
            <a:r>
              <a:rPr sz="1800" b="1" u="sng" spc="-200" dirty="0">
                <a:solidFill>
                  <a:srgbClr val="0E4660"/>
                </a:solidFill>
                <a:uFill>
                  <a:solidFill>
                    <a:srgbClr val="0E4660"/>
                  </a:solidFill>
                </a:uFill>
                <a:latin typeface="Trebuchet MS"/>
                <a:cs typeface="Trebuchet MS"/>
              </a:rPr>
              <a:t> </a:t>
            </a:r>
            <a:r>
              <a:rPr sz="1800" b="1" u="sng" spc="-100" dirty="0">
                <a:solidFill>
                  <a:srgbClr val="0E4660"/>
                </a:solidFill>
                <a:uFill>
                  <a:solidFill>
                    <a:srgbClr val="0E4660"/>
                  </a:solidFill>
                </a:uFill>
                <a:latin typeface="Trebuchet MS"/>
                <a:cs typeface="Trebuchet MS"/>
              </a:rPr>
              <a:t>στη</a:t>
            </a:r>
            <a:r>
              <a:rPr sz="1800" b="1" u="sng" spc="-190" dirty="0">
                <a:solidFill>
                  <a:srgbClr val="0E4660"/>
                </a:solidFill>
                <a:uFill>
                  <a:solidFill>
                    <a:srgbClr val="0E4660"/>
                  </a:solidFill>
                </a:uFill>
                <a:latin typeface="Trebuchet MS"/>
                <a:cs typeface="Trebuchet MS"/>
              </a:rPr>
              <a:t> </a:t>
            </a:r>
            <a:r>
              <a:rPr sz="1800" b="1" u="sng" spc="-60" dirty="0">
                <a:solidFill>
                  <a:srgbClr val="0E4660"/>
                </a:solidFill>
                <a:uFill>
                  <a:solidFill>
                    <a:srgbClr val="0E4660"/>
                  </a:solidFill>
                </a:uFill>
                <a:latin typeface="Trebuchet MS"/>
                <a:cs typeface="Trebuchet MS"/>
              </a:rPr>
              <a:t>σιδερένια</a:t>
            </a:r>
            <a:r>
              <a:rPr sz="1800" b="1" u="sng" spc="-190" dirty="0">
                <a:solidFill>
                  <a:srgbClr val="0E4660"/>
                </a:solidFill>
                <a:uFill>
                  <a:solidFill>
                    <a:srgbClr val="0E4660"/>
                  </a:solidFill>
                </a:uFill>
                <a:latin typeface="Trebuchet MS"/>
                <a:cs typeface="Trebuchet MS"/>
              </a:rPr>
              <a:t> </a:t>
            </a:r>
            <a:r>
              <a:rPr sz="1800" b="1" u="sng" spc="-95" dirty="0">
                <a:solidFill>
                  <a:srgbClr val="0E4660"/>
                </a:solidFill>
                <a:uFill>
                  <a:solidFill>
                    <a:srgbClr val="0E4660"/>
                  </a:solidFill>
                </a:uFill>
                <a:latin typeface="Trebuchet MS"/>
                <a:cs typeface="Trebuchet MS"/>
              </a:rPr>
              <a:t>γέφυρα</a:t>
            </a:r>
            <a:r>
              <a:rPr sz="1800" b="1" u="sng" spc="-195" dirty="0">
                <a:solidFill>
                  <a:srgbClr val="0E4660"/>
                </a:solidFill>
                <a:uFill>
                  <a:solidFill>
                    <a:srgbClr val="0E4660"/>
                  </a:solidFill>
                </a:uFill>
                <a:latin typeface="Trebuchet MS"/>
                <a:cs typeface="Trebuchet MS"/>
              </a:rPr>
              <a:t> </a:t>
            </a:r>
            <a:r>
              <a:rPr sz="1800" b="1" u="sng" spc="-105" dirty="0">
                <a:solidFill>
                  <a:srgbClr val="0E4660"/>
                </a:solidFill>
                <a:uFill>
                  <a:solidFill>
                    <a:srgbClr val="0E4660"/>
                  </a:solidFill>
                </a:uFill>
                <a:latin typeface="Trebuchet MS"/>
                <a:cs typeface="Trebuchet MS"/>
              </a:rPr>
              <a:t>στην</a:t>
            </a:r>
            <a:r>
              <a:rPr sz="1800" b="1" u="sng" spc="-190" dirty="0">
                <a:solidFill>
                  <a:srgbClr val="0E4660"/>
                </a:solidFill>
                <a:uFill>
                  <a:solidFill>
                    <a:srgbClr val="0E4660"/>
                  </a:solidFill>
                </a:uFill>
                <a:latin typeface="Trebuchet MS"/>
                <a:cs typeface="Trebuchet MS"/>
              </a:rPr>
              <a:t> </a:t>
            </a:r>
            <a:r>
              <a:rPr sz="1800" b="1" u="sng" spc="-75" dirty="0">
                <a:solidFill>
                  <a:srgbClr val="0E4660"/>
                </a:solidFill>
                <a:uFill>
                  <a:solidFill>
                    <a:srgbClr val="0E4660"/>
                  </a:solidFill>
                </a:uFill>
                <a:latin typeface="Trebuchet MS"/>
                <a:cs typeface="Trebuchet MS"/>
              </a:rPr>
              <a:t>έξοδο</a:t>
            </a:r>
            <a:r>
              <a:rPr sz="1800" b="1" u="sng" spc="-190" dirty="0">
                <a:solidFill>
                  <a:srgbClr val="0E4660"/>
                </a:solidFill>
                <a:uFill>
                  <a:solidFill>
                    <a:srgbClr val="0E4660"/>
                  </a:solidFill>
                </a:uFill>
                <a:latin typeface="Trebuchet MS"/>
                <a:cs typeface="Trebuchet MS"/>
              </a:rPr>
              <a:t> </a:t>
            </a:r>
            <a:r>
              <a:rPr sz="1800" b="1" u="sng" spc="-70" dirty="0">
                <a:solidFill>
                  <a:srgbClr val="0E4660"/>
                </a:solidFill>
                <a:uFill>
                  <a:solidFill>
                    <a:srgbClr val="0E4660"/>
                  </a:solidFill>
                </a:uFill>
                <a:latin typeface="Trebuchet MS"/>
                <a:cs typeface="Trebuchet MS"/>
              </a:rPr>
              <a:t>προς</a:t>
            </a:r>
            <a:r>
              <a:rPr sz="1800" b="1" u="sng" spc="-200" dirty="0">
                <a:solidFill>
                  <a:srgbClr val="0E4660"/>
                </a:solidFill>
                <a:uFill>
                  <a:solidFill>
                    <a:srgbClr val="0E4660"/>
                  </a:solidFill>
                </a:uFill>
                <a:latin typeface="Trebuchet MS"/>
                <a:cs typeface="Trebuchet MS"/>
              </a:rPr>
              <a:t> </a:t>
            </a:r>
            <a:r>
              <a:rPr sz="1800" b="1" u="sng" spc="-65" dirty="0">
                <a:solidFill>
                  <a:srgbClr val="0E4660"/>
                </a:solidFill>
                <a:uFill>
                  <a:solidFill>
                    <a:srgbClr val="0E4660"/>
                  </a:solidFill>
                </a:uFill>
                <a:latin typeface="Trebuchet MS"/>
                <a:cs typeface="Trebuchet MS"/>
              </a:rPr>
              <a:t>Ροσκά</a:t>
            </a:r>
            <a:r>
              <a:rPr sz="1800" b="1" u="sng" spc="-165" dirty="0">
                <a:solidFill>
                  <a:srgbClr val="0E4660"/>
                </a:solidFill>
                <a:uFill>
                  <a:solidFill>
                    <a:srgbClr val="0E4660"/>
                  </a:solidFill>
                </a:uFill>
                <a:latin typeface="Trebuchet MS"/>
                <a:cs typeface="Trebuchet MS"/>
              </a:rPr>
              <a:t> </a:t>
            </a:r>
            <a:r>
              <a:rPr sz="1800" b="1" u="sng" spc="-5" dirty="0">
                <a:solidFill>
                  <a:srgbClr val="0E4660"/>
                </a:solidFill>
                <a:uFill>
                  <a:solidFill>
                    <a:srgbClr val="0E4660"/>
                  </a:solidFill>
                </a:uFill>
                <a:latin typeface="Trebuchet MS"/>
                <a:cs typeface="Trebuchet MS"/>
              </a:rPr>
              <a:t>-</a:t>
            </a:r>
            <a:r>
              <a:rPr sz="1800" b="1" u="sng" spc="-195" dirty="0">
                <a:solidFill>
                  <a:srgbClr val="0E4660"/>
                </a:solidFill>
                <a:uFill>
                  <a:solidFill>
                    <a:srgbClr val="0E4660"/>
                  </a:solidFill>
                </a:uFill>
                <a:latin typeface="Trebuchet MS"/>
                <a:cs typeface="Trebuchet MS"/>
              </a:rPr>
              <a:t> </a:t>
            </a:r>
            <a:r>
              <a:rPr sz="1800" b="1" u="sng" spc="-45" dirty="0">
                <a:solidFill>
                  <a:srgbClr val="0E4660"/>
                </a:solidFill>
                <a:uFill>
                  <a:solidFill>
                    <a:srgbClr val="0E4660"/>
                  </a:solidFill>
                </a:uFill>
                <a:latin typeface="Trebuchet MS"/>
                <a:cs typeface="Trebuchet MS"/>
              </a:rPr>
              <a:t>Χώρος </a:t>
            </a:r>
            <a:r>
              <a:rPr sz="1800" b="1" spc="-525" dirty="0">
                <a:solidFill>
                  <a:srgbClr val="0E4660"/>
                </a:solidFill>
                <a:latin typeface="Trebuchet MS"/>
                <a:cs typeface="Trebuchet MS"/>
              </a:rPr>
              <a:t> </a:t>
            </a:r>
            <a:r>
              <a:rPr sz="1800" b="1" u="sng" spc="-95" dirty="0">
                <a:solidFill>
                  <a:srgbClr val="0E4660"/>
                </a:solidFill>
                <a:uFill>
                  <a:solidFill>
                    <a:srgbClr val="0E4660"/>
                  </a:solidFill>
                </a:uFill>
                <a:latin typeface="Trebuchet MS"/>
                <a:cs typeface="Trebuchet MS"/>
              </a:rPr>
              <a:t>πάρκινγκ</a:t>
            </a:r>
            <a:endParaRPr sz="1800">
              <a:latin typeface="Trebuchet MS"/>
              <a:cs typeface="Trebuchet MS"/>
            </a:endParaRPr>
          </a:p>
        </p:txBody>
      </p:sp>
      <p:pic>
        <p:nvPicPr>
          <p:cNvPr id="3" name="object 3"/>
          <p:cNvPicPr/>
          <p:nvPr/>
        </p:nvPicPr>
        <p:blipFill>
          <a:blip r:embed="rId2" cstate="print"/>
          <a:stretch>
            <a:fillRect/>
          </a:stretch>
        </p:blipFill>
        <p:spPr>
          <a:xfrm>
            <a:off x="3276600" y="1059180"/>
            <a:ext cx="4319524" cy="575945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832101" y="1800225"/>
            <a:ext cx="5029200" cy="1416542"/>
          </a:xfrm>
          <a:prstGeom prst="rect">
            <a:avLst/>
          </a:prstGeom>
        </p:spPr>
        <p:txBody>
          <a:bodyPr vert="horz" wrap="square" lIns="0" tIns="12700" rIns="0" bIns="0" rtlCol="0">
            <a:spAutoFit/>
          </a:bodyPr>
          <a:lstStyle/>
          <a:p>
            <a:pPr algn="ctr">
              <a:lnSpc>
                <a:spcPct val="100000"/>
              </a:lnSpc>
              <a:spcBef>
                <a:spcPts val="100"/>
              </a:spcBef>
            </a:pPr>
            <a:r>
              <a:rPr sz="1800" b="1" spc="-45" dirty="0">
                <a:solidFill>
                  <a:srgbClr val="4471C4"/>
                </a:solidFill>
                <a:latin typeface="Trebuchet MS"/>
                <a:cs typeface="Trebuchet MS"/>
              </a:rPr>
              <a:t>Σας</a:t>
            </a:r>
            <a:r>
              <a:rPr sz="1800" b="1" spc="-170" dirty="0">
                <a:solidFill>
                  <a:srgbClr val="4471C4"/>
                </a:solidFill>
                <a:latin typeface="Trebuchet MS"/>
                <a:cs typeface="Trebuchet MS"/>
              </a:rPr>
              <a:t> </a:t>
            </a:r>
            <a:r>
              <a:rPr sz="1800" b="1" spc="-5" dirty="0">
                <a:solidFill>
                  <a:srgbClr val="4471C4"/>
                </a:solidFill>
                <a:latin typeface="Trebuchet MS"/>
                <a:cs typeface="Trebuchet MS"/>
              </a:rPr>
              <a:t>ευχαριστώ</a:t>
            </a:r>
            <a:r>
              <a:rPr sz="1800" b="1" spc="-170" dirty="0">
                <a:solidFill>
                  <a:srgbClr val="4471C4"/>
                </a:solidFill>
                <a:latin typeface="Trebuchet MS"/>
                <a:cs typeface="Trebuchet MS"/>
              </a:rPr>
              <a:t> </a:t>
            </a:r>
            <a:r>
              <a:rPr sz="1800" b="1" spc="-30" dirty="0">
                <a:solidFill>
                  <a:srgbClr val="4471C4"/>
                </a:solidFill>
                <a:latin typeface="Trebuchet MS"/>
                <a:cs typeface="Trebuchet MS"/>
              </a:rPr>
              <a:t>πολύ</a:t>
            </a:r>
            <a:r>
              <a:rPr sz="1800" b="1" spc="-175" dirty="0">
                <a:solidFill>
                  <a:srgbClr val="4471C4"/>
                </a:solidFill>
                <a:latin typeface="Trebuchet MS"/>
                <a:cs typeface="Trebuchet MS"/>
              </a:rPr>
              <a:t> </a:t>
            </a:r>
            <a:r>
              <a:rPr sz="1800" b="1" spc="-45" dirty="0">
                <a:solidFill>
                  <a:srgbClr val="4471C4"/>
                </a:solidFill>
                <a:latin typeface="Trebuchet MS"/>
                <a:cs typeface="Trebuchet MS"/>
              </a:rPr>
              <a:t>για</a:t>
            </a:r>
            <a:r>
              <a:rPr sz="1800" b="1" spc="-180" dirty="0">
                <a:solidFill>
                  <a:srgbClr val="4471C4"/>
                </a:solidFill>
                <a:latin typeface="Trebuchet MS"/>
                <a:cs typeface="Trebuchet MS"/>
              </a:rPr>
              <a:t> </a:t>
            </a:r>
            <a:r>
              <a:rPr sz="1800" b="1" spc="-50" dirty="0">
                <a:solidFill>
                  <a:srgbClr val="4471C4"/>
                </a:solidFill>
                <a:latin typeface="Trebuchet MS"/>
                <a:cs typeface="Trebuchet MS"/>
              </a:rPr>
              <a:t>την</a:t>
            </a:r>
            <a:r>
              <a:rPr sz="1800" b="1" spc="-180" dirty="0">
                <a:solidFill>
                  <a:srgbClr val="4471C4"/>
                </a:solidFill>
                <a:latin typeface="Trebuchet MS"/>
                <a:cs typeface="Trebuchet MS"/>
              </a:rPr>
              <a:t> </a:t>
            </a:r>
            <a:r>
              <a:rPr sz="1800" b="1" spc="-20" dirty="0">
                <a:solidFill>
                  <a:srgbClr val="4471C4"/>
                </a:solidFill>
                <a:latin typeface="Trebuchet MS"/>
                <a:cs typeface="Trebuchet MS"/>
              </a:rPr>
              <a:t>προσοχή</a:t>
            </a:r>
            <a:r>
              <a:rPr sz="1800" b="1" spc="-175" dirty="0">
                <a:solidFill>
                  <a:srgbClr val="4471C4"/>
                </a:solidFill>
                <a:latin typeface="Trebuchet MS"/>
                <a:cs typeface="Trebuchet MS"/>
              </a:rPr>
              <a:t> </a:t>
            </a:r>
            <a:r>
              <a:rPr sz="1800" b="1" spc="-15" dirty="0">
                <a:solidFill>
                  <a:srgbClr val="4471C4"/>
                </a:solidFill>
                <a:latin typeface="Trebuchet MS"/>
                <a:cs typeface="Trebuchet MS"/>
              </a:rPr>
              <a:t>σας</a:t>
            </a:r>
            <a:endParaRPr sz="1800" dirty="0">
              <a:latin typeface="Trebuchet MS"/>
              <a:cs typeface="Trebuchet MS"/>
            </a:endParaRPr>
          </a:p>
          <a:p>
            <a:pPr>
              <a:lnSpc>
                <a:spcPct val="100000"/>
              </a:lnSpc>
              <a:spcBef>
                <a:spcPts val="45"/>
              </a:spcBef>
            </a:pPr>
            <a:endParaRPr sz="1850" dirty="0">
              <a:latin typeface="Trebuchet MS"/>
              <a:cs typeface="Trebuchet MS"/>
            </a:endParaRPr>
          </a:p>
          <a:p>
            <a:pPr marL="931544" marR="924560" indent="-635" algn="ctr">
              <a:lnSpc>
                <a:spcPct val="101699"/>
              </a:lnSpc>
              <a:spcBef>
                <a:spcPts val="5"/>
              </a:spcBef>
            </a:pPr>
            <a:r>
              <a:rPr sz="1800" b="1" spc="-35" dirty="0">
                <a:solidFill>
                  <a:srgbClr val="4471C4"/>
                </a:solidFill>
                <a:latin typeface="Trebuchet MS"/>
                <a:cs typeface="Trebuchet MS"/>
              </a:rPr>
              <a:t>Αι</a:t>
            </a:r>
            <a:r>
              <a:rPr sz="1800" b="1" spc="-45" dirty="0">
                <a:solidFill>
                  <a:srgbClr val="4471C4"/>
                </a:solidFill>
                <a:latin typeface="Trebuchet MS"/>
                <a:cs typeface="Trebuchet MS"/>
              </a:rPr>
              <a:t>κ</a:t>
            </a:r>
            <a:r>
              <a:rPr sz="1800" b="1" spc="-5" dirty="0">
                <a:solidFill>
                  <a:srgbClr val="4471C4"/>
                </a:solidFill>
                <a:latin typeface="Trebuchet MS"/>
                <a:cs typeface="Trebuchet MS"/>
              </a:rPr>
              <a:t>ατερ</a:t>
            </a:r>
            <a:r>
              <a:rPr sz="1800" b="1" spc="-10" dirty="0">
                <a:solidFill>
                  <a:srgbClr val="4471C4"/>
                </a:solidFill>
                <a:latin typeface="Trebuchet MS"/>
                <a:cs typeface="Trebuchet MS"/>
              </a:rPr>
              <a:t>ί</a:t>
            </a:r>
            <a:r>
              <a:rPr sz="1800" b="1" spc="-50" dirty="0">
                <a:solidFill>
                  <a:srgbClr val="4471C4"/>
                </a:solidFill>
                <a:latin typeface="Trebuchet MS"/>
                <a:cs typeface="Trebuchet MS"/>
              </a:rPr>
              <a:t>νη</a:t>
            </a:r>
            <a:r>
              <a:rPr sz="1800" b="1" spc="-175" dirty="0">
                <a:solidFill>
                  <a:srgbClr val="4471C4"/>
                </a:solidFill>
                <a:latin typeface="Trebuchet MS"/>
                <a:cs typeface="Trebuchet MS"/>
              </a:rPr>
              <a:t> </a:t>
            </a:r>
            <a:r>
              <a:rPr sz="1800" b="1" dirty="0">
                <a:solidFill>
                  <a:srgbClr val="4471C4"/>
                </a:solidFill>
                <a:latin typeface="Trebuchet MS"/>
                <a:cs typeface="Trebuchet MS"/>
              </a:rPr>
              <a:t>Κ</a:t>
            </a:r>
            <a:r>
              <a:rPr sz="1800" b="1" spc="5" dirty="0">
                <a:solidFill>
                  <a:srgbClr val="4471C4"/>
                </a:solidFill>
                <a:latin typeface="Trebuchet MS"/>
                <a:cs typeface="Trebuchet MS"/>
              </a:rPr>
              <a:t>α</a:t>
            </a:r>
            <a:r>
              <a:rPr sz="1800" b="1" spc="-10" dirty="0">
                <a:solidFill>
                  <a:srgbClr val="4471C4"/>
                </a:solidFill>
                <a:latin typeface="Trebuchet MS"/>
                <a:cs typeface="Trebuchet MS"/>
              </a:rPr>
              <a:t>ρακώσ</a:t>
            </a:r>
            <a:r>
              <a:rPr sz="1800" b="1" dirty="0">
                <a:solidFill>
                  <a:srgbClr val="4471C4"/>
                </a:solidFill>
                <a:latin typeface="Trebuchet MS"/>
                <a:cs typeface="Trebuchet MS"/>
              </a:rPr>
              <a:t>τα  </a:t>
            </a:r>
            <a:r>
              <a:rPr sz="1800" b="1" spc="-25" dirty="0">
                <a:solidFill>
                  <a:srgbClr val="4471C4"/>
                </a:solidFill>
                <a:latin typeface="Trebuchet MS"/>
                <a:cs typeface="Trebuchet MS"/>
              </a:rPr>
              <a:t>Πολιτικό</a:t>
            </a:r>
            <a:r>
              <a:rPr sz="1800" b="1" spc="-15" dirty="0">
                <a:solidFill>
                  <a:srgbClr val="4471C4"/>
                </a:solidFill>
                <a:latin typeface="Trebuchet MS"/>
                <a:cs typeface="Trebuchet MS"/>
              </a:rPr>
              <a:t>ς</a:t>
            </a:r>
            <a:r>
              <a:rPr sz="1800" b="1" spc="-175" dirty="0">
                <a:solidFill>
                  <a:srgbClr val="4471C4"/>
                </a:solidFill>
                <a:latin typeface="Trebuchet MS"/>
                <a:cs typeface="Trebuchet MS"/>
              </a:rPr>
              <a:t> </a:t>
            </a:r>
            <a:r>
              <a:rPr sz="1800" b="1" spc="5" dirty="0">
                <a:solidFill>
                  <a:srgbClr val="4471C4"/>
                </a:solidFill>
                <a:latin typeface="Trebuchet MS"/>
                <a:cs typeface="Trebuchet MS"/>
              </a:rPr>
              <a:t>Μηχ</a:t>
            </a:r>
            <a:r>
              <a:rPr sz="1800" b="1" spc="-5" dirty="0">
                <a:solidFill>
                  <a:srgbClr val="4471C4"/>
                </a:solidFill>
                <a:latin typeface="Trebuchet MS"/>
                <a:cs typeface="Trebuchet MS"/>
              </a:rPr>
              <a:t>α</a:t>
            </a:r>
            <a:r>
              <a:rPr sz="1800" b="1" spc="-40" dirty="0">
                <a:solidFill>
                  <a:srgbClr val="4471C4"/>
                </a:solidFill>
                <a:latin typeface="Trebuchet MS"/>
                <a:cs typeface="Trebuchet MS"/>
              </a:rPr>
              <a:t>ν</a:t>
            </a:r>
            <a:r>
              <a:rPr sz="1800" b="1" spc="-30" dirty="0">
                <a:solidFill>
                  <a:srgbClr val="4471C4"/>
                </a:solidFill>
                <a:latin typeface="Trebuchet MS"/>
                <a:cs typeface="Trebuchet MS"/>
              </a:rPr>
              <a:t>ι</a:t>
            </a:r>
            <a:r>
              <a:rPr sz="1800" b="1" spc="-40" dirty="0">
                <a:solidFill>
                  <a:srgbClr val="4471C4"/>
                </a:solidFill>
                <a:latin typeface="Trebuchet MS"/>
                <a:cs typeface="Trebuchet MS"/>
              </a:rPr>
              <a:t>κό</a:t>
            </a:r>
            <a:r>
              <a:rPr sz="1800" b="1" spc="-30" dirty="0">
                <a:solidFill>
                  <a:srgbClr val="4471C4"/>
                </a:solidFill>
                <a:latin typeface="Trebuchet MS"/>
                <a:cs typeface="Trebuchet MS"/>
              </a:rPr>
              <a:t>ς</a:t>
            </a:r>
            <a:r>
              <a:rPr sz="1800" b="1" spc="-175" dirty="0">
                <a:solidFill>
                  <a:srgbClr val="4471C4"/>
                </a:solidFill>
                <a:latin typeface="Trebuchet MS"/>
                <a:cs typeface="Trebuchet MS"/>
              </a:rPr>
              <a:t> </a:t>
            </a:r>
            <a:r>
              <a:rPr sz="1800" b="1" spc="-100" dirty="0">
                <a:solidFill>
                  <a:srgbClr val="4471C4"/>
                </a:solidFill>
                <a:latin typeface="Trebuchet MS"/>
                <a:cs typeface="Trebuchet MS"/>
              </a:rPr>
              <a:t>ΤΕ</a:t>
            </a:r>
            <a:endParaRPr sz="1800" dirty="0">
              <a:latin typeface="Trebuchet MS"/>
              <a:cs typeface="Trebuchet MS"/>
            </a:endParaRPr>
          </a:p>
          <a:p>
            <a:pPr algn="ctr">
              <a:lnSpc>
                <a:spcPct val="100000"/>
              </a:lnSpc>
              <a:spcBef>
                <a:spcPts val="35"/>
              </a:spcBef>
            </a:pPr>
            <a:r>
              <a:rPr sz="1800" b="1" spc="-55" dirty="0">
                <a:solidFill>
                  <a:srgbClr val="4471C4"/>
                </a:solidFill>
                <a:latin typeface="Trebuchet MS"/>
                <a:cs typeface="Trebuchet MS"/>
              </a:rPr>
              <a:t>Υπάλληλος</a:t>
            </a:r>
            <a:r>
              <a:rPr sz="1800" b="1" spc="-170" dirty="0">
                <a:solidFill>
                  <a:srgbClr val="4471C4"/>
                </a:solidFill>
                <a:latin typeface="Trebuchet MS"/>
                <a:cs typeface="Trebuchet MS"/>
              </a:rPr>
              <a:t> </a:t>
            </a:r>
            <a:r>
              <a:rPr sz="1800" b="1" spc="5" dirty="0">
                <a:solidFill>
                  <a:srgbClr val="4471C4"/>
                </a:solidFill>
                <a:latin typeface="Trebuchet MS"/>
                <a:cs typeface="Trebuchet MS"/>
              </a:rPr>
              <a:t>Περιφέρειας</a:t>
            </a:r>
            <a:r>
              <a:rPr sz="1800" b="1" spc="-170" dirty="0">
                <a:solidFill>
                  <a:srgbClr val="4471C4"/>
                </a:solidFill>
                <a:latin typeface="Trebuchet MS"/>
                <a:cs typeface="Trebuchet MS"/>
              </a:rPr>
              <a:t> </a:t>
            </a:r>
            <a:r>
              <a:rPr sz="1800" b="1" spc="-20" dirty="0">
                <a:solidFill>
                  <a:srgbClr val="4471C4"/>
                </a:solidFill>
                <a:latin typeface="Trebuchet MS"/>
                <a:cs typeface="Trebuchet MS"/>
              </a:rPr>
              <a:t>Στερεάς</a:t>
            </a:r>
            <a:r>
              <a:rPr sz="1800" b="1" spc="-170" dirty="0">
                <a:solidFill>
                  <a:srgbClr val="4471C4"/>
                </a:solidFill>
                <a:latin typeface="Trebuchet MS"/>
                <a:cs typeface="Trebuchet MS"/>
              </a:rPr>
              <a:t> </a:t>
            </a:r>
            <a:r>
              <a:rPr sz="1800" b="1" spc="-45" dirty="0">
                <a:solidFill>
                  <a:srgbClr val="4471C4"/>
                </a:solidFill>
                <a:latin typeface="Trebuchet MS"/>
                <a:cs typeface="Trebuchet MS"/>
              </a:rPr>
              <a:t>Ελλάδας</a:t>
            </a:r>
            <a:endParaRPr sz="1800" dirty="0">
              <a:latin typeface="Trebuchet MS"/>
              <a:cs typeface="Trebuchet M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4500" y="4243196"/>
            <a:ext cx="9805035" cy="2520950"/>
          </a:xfrm>
          <a:prstGeom prst="rect">
            <a:avLst/>
          </a:prstGeom>
        </p:spPr>
        <p:txBody>
          <a:bodyPr vert="horz" wrap="square" lIns="0" tIns="12700" rIns="0" bIns="0" rtlCol="0">
            <a:spAutoFit/>
          </a:bodyPr>
          <a:lstStyle/>
          <a:p>
            <a:pPr algn="ctr">
              <a:lnSpc>
                <a:spcPct val="100000"/>
              </a:lnSpc>
              <a:spcBef>
                <a:spcPts val="100"/>
              </a:spcBef>
            </a:pPr>
            <a:r>
              <a:rPr sz="1800" spc="-40" dirty="0">
                <a:latin typeface="Trebuchet MS"/>
                <a:cs typeface="Trebuchet MS"/>
              </a:rPr>
              <a:t>Χάρτης</a:t>
            </a:r>
            <a:r>
              <a:rPr sz="1800" spc="-185" dirty="0">
                <a:latin typeface="Trebuchet MS"/>
                <a:cs typeface="Trebuchet MS"/>
              </a:rPr>
              <a:t> </a:t>
            </a:r>
            <a:r>
              <a:rPr sz="1800" spc="-15" dirty="0">
                <a:latin typeface="Trebuchet MS"/>
                <a:cs typeface="Trebuchet MS"/>
              </a:rPr>
              <a:t>Προσανατολισμού</a:t>
            </a:r>
            <a:r>
              <a:rPr sz="1800" spc="-175" dirty="0">
                <a:latin typeface="Trebuchet MS"/>
                <a:cs typeface="Trebuchet MS"/>
              </a:rPr>
              <a:t> </a:t>
            </a:r>
            <a:r>
              <a:rPr sz="1800" spc="165" dirty="0">
                <a:latin typeface="Trebuchet MS"/>
                <a:cs typeface="Trebuchet MS"/>
              </a:rPr>
              <a:t>–</a:t>
            </a:r>
            <a:r>
              <a:rPr sz="1800" spc="-180" dirty="0">
                <a:latin typeface="Trebuchet MS"/>
                <a:cs typeface="Trebuchet MS"/>
              </a:rPr>
              <a:t> </a:t>
            </a:r>
            <a:r>
              <a:rPr sz="1800" spc="-15" dirty="0">
                <a:latin typeface="Trebuchet MS"/>
                <a:cs typeface="Trebuchet MS"/>
              </a:rPr>
              <a:t>Άποψη</a:t>
            </a:r>
            <a:r>
              <a:rPr sz="1800" spc="-180" dirty="0">
                <a:latin typeface="Trebuchet MS"/>
                <a:cs typeface="Trebuchet MS"/>
              </a:rPr>
              <a:t> </a:t>
            </a:r>
            <a:r>
              <a:rPr sz="1800" spc="-25" dirty="0">
                <a:latin typeface="Trebuchet MS"/>
                <a:cs typeface="Trebuchet MS"/>
              </a:rPr>
              <a:t>από</a:t>
            </a:r>
            <a:r>
              <a:rPr sz="1800" spc="-175" dirty="0">
                <a:latin typeface="Trebuchet MS"/>
                <a:cs typeface="Trebuchet MS"/>
              </a:rPr>
              <a:t> </a:t>
            </a:r>
            <a:r>
              <a:rPr sz="1800" spc="-30" dirty="0">
                <a:latin typeface="Trebuchet MS"/>
                <a:cs typeface="Trebuchet MS"/>
              </a:rPr>
              <a:t>το</a:t>
            </a:r>
            <a:r>
              <a:rPr sz="1800" spc="-180" dirty="0">
                <a:latin typeface="Trebuchet MS"/>
                <a:cs typeface="Trebuchet MS"/>
              </a:rPr>
              <a:t> </a:t>
            </a:r>
            <a:r>
              <a:rPr sz="1800" spc="-10" dirty="0">
                <a:latin typeface="Trebuchet MS"/>
                <a:cs typeface="Trebuchet MS"/>
              </a:rPr>
              <a:t>εσωτερικό</a:t>
            </a:r>
            <a:r>
              <a:rPr sz="1800" spc="-180" dirty="0">
                <a:latin typeface="Trebuchet MS"/>
                <a:cs typeface="Trebuchet MS"/>
              </a:rPr>
              <a:t> </a:t>
            </a:r>
            <a:r>
              <a:rPr sz="1800" spc="-15" dirty="0">
                <a:latin typeface="Trebuchet MS"/>
                <a:cs typeface="Trebuchet MS"/>
              </a:rPr>
              <a:t>του</a:t>
            </a:r>
            <a:r>
              <a:rPr sz="1800" spc="-170" dirty="0">
                <a:latin typeface="Trebuchet MS"/>
                <a:cs typeface="Trebuchet MS"/>
              </a:rPr>
              <a:t> </a:t>
            </a:r>
            <a:r>
              <a:rPr sz="1800" spc="-60" dirty="0">
                <a:latin typeface="Trebuchet MS"/>
                <a:cs typeface="Trebuchet MS"/>
              </a:rPr>
              <a:t>φαραγγιού</a:t>
            </a:r>
            <a:endParaRPr sz="1800">
              <a:latin typeface="Trebuchet MS"/>
              <a:cs typeface="Trebuchet MS"/>
            </a:endParaRPr>
          </a:p>
          <a:p>
            <a:pPr marL="12700">
              <a:lnSpc>
                <a:spcPct val="100000"/>
              </a:lnSpc>
              <a:spcBef>
                <a:spcPts val="1525"/>
              </a:spcBef>
            </a:pPr>
            <a:r>
              <a:rPr sz="1800" b="1" u="sng" spc="-75" dirty="0">
                <a:solidFill>
                  <a:srgbClr val="0E4660"/>
                </a:solidFill>
                <a:uFill>
                  <a:solidFill>
                    <a:srgbClr val="0E4660"/>
                  </a:solidFill>
                </a:uFill>
                <a:latin typeface="Trebuchet MS"/>
                <a:cs typeface="Trebuchet MS"/>
              </a:rPr>
              <a:t>Πρόσβαση</a:t>
            </a:r>
            <a:endParaRPr sz="1800">
              <a:latin typeface="Trebuchet MS"/>
              <a:cs typeface="Trebuchet MS"/>
            </a:endParaRPr>
          </a:p>
          <a:p>
            <a:pPr marL="12700" marR="12065">
              <a:lnSpc>
                <a:spcPts val="1870"/>
              </a:lnSpc>
              <a:spcBef>
                <a:spcPts val="720"/>
              </a:spcBef>
              <a:tabLst>
                <a:tab pos="316865" algn="l"/>
                <a:tab pos="1492885" algn="l"/>
                <a:tab pos="1990725" algn="l"/>
                <a:tab pos="2941320" algn="l"/>
                <a:tab pos="3544570" algn="l"/>
                <a:tab pos="4389755" algn="l"/>
                <a:tab pos="5384800" algn="l"/>
                <a:tab pos="5823585" algn="l"/>
                <a:tab pos="6621780" algn="l"/>
                <a:tab pos="7322184" algn="l"/>
                <a:tab pos="8766175" algn="l"/>
                <a:tab pos="9295130" algn="l"/>
              </a:tabLst>
            </a:pPr>
            <a:r>
              <a:rPr sz="1800" spc="95" dirty="0">
                <a:latin typeface="Trebuchet MS"/>
                <a:cs typeface="Trebuchet MS"/>
              </a:rPr>
              <a:t>Η	</a:t>
            </a:r>
            <a:r>
              <a:rPr sz="1800" spc="-55" dirty="0">
                <a:latin typeface="Trebuchet MS"/>
                <a:cs typeface="Trebuchet MS"/>
              </a:rPr>
              <a:t>π</a:t>
            </a:r>
            <a:r>
              <a:rPr sz="1800" spc="-20" dirty="0">
                <a:latin typeface="Trebuchet MS"/>
                <a:cs typeface="Trebuchet MS"/>
              </a:rPr>
              <a:t>ρόσβ</a:t>
            </a:r>
            <a:r>
              <a:rPr sz="1800" spc="-10" dirty="0">
                <a:latin typeface="Trebuchet MS"/>
                <a:cs typeface="Trebuchet MS"/>
              </a:rPr>
              <a:t>α</a:t>
            </a:r>
            <a:r>
              <a:rPr sz="1800" spc="10" dirty="0">
                <a:latin typeface="Trebuchet MS"/>
                <a:cs typeface="Trebuchet MS"/>
              </a:rPr>
              <a:t>ση</a:t>
            </a:r>
            <a:r>
              <a:rPr sz="1800" dirty="0">
                <a:latin typeface="Trebuchet MS"/>
                <a:cs typeface="Trebuchet MS"/>
              </a:rPr>
              <a:t>	</a:t>
            </a:r>
            <a:r>
              <a:rPr sz="1800" spc="35" dirty="0">
                <a:latin typeface="Trebuchet MS"/>
                <a:cs typeface="Trebuchet MS"/>
              </a:rPr>
              <a:t>σ</a:t>
            </a:r>
            <a:r>
              <a:rPr sz="1800" spc="-65" dirty="0">
                <a:latin typeface="Trebuchet MS"/>
                <a:cs typeface="Trebuchet MS"/>
              </a:rPr>
              <a:t>τ</a:t>
            </a:r>
            <a:r>
              <a:rPr sz="1800" spc="10" dirty="0">
                <a:latin typeface="Trebuchet MS"/>
                <a:cs typeface="Trebuchet MS"/>
              </a:rPr>
              <a:t>ο</a:t>
            </a:r>
            <a:r>
              <a:rPr sz="1800" dirty="0">
                <a:latin typeface="Trebuchet MS"/>
                <a:cs typeface="Trebuchet MS"/>
              </a:rPr>
              <a:t>	</a:t>
            </a:r>
            <a:r>
              <a:rPr sz="1800" spc="-55" dirty="0">
                <a:latin typeface="Trebuchet MS"/>
                <a:cs typeface="Trebuchet MS"/>
              </a:rPr>
              <a:t>φ</a:t>
            </a:r>
            <a:r>
              <a:rPr sz="1800" spc="-40" dirty="0">
                <a:latin typeface="Trebuchet MS"/>
                <a:cs typeface="Trebuchet MS"/>
              </a:rPr>
              <a:t>α</a:t>
            </a:r>
            <a:r>
              <a:rPr sz="1800" spc="-30" dirty="0">
                <a:latin typeface="Trebuchet MS"/>
                <a:cs typeface="Trebuchet MS"/>
              </a:rPr>
              <a:t>ρ</a:t>
            </a:r>
            <a:r>
              <a:rPr sz="1800" spc="-55" dirty="0">
                <a:latin typeface="Trebuchet MS"/>
                <a:cs typeface="Trebuchet MS"/>
              </a:rPr>
              <a:t>ά</a:t>
            </a:r>
            <a:r>
              <a:rPr sz="1800" spc="-155" dirty="0">
                <a:latin typeface="Trebuchet MS"/>
                <a:cs typeface="Trebuchet MS"/>
              </a:rPr>
              <a:t>γ</a:t>
            </a:r>
            <a:r>
              <a:rPr sz="1800" spc="-135" dirty="0">
                <a:latin typeface="Trebuchet MS"/>
                <a:cs typeface="Trebuchet MS"/>
              </a:rPr>
              <a:t>γ</a:t>
            </a:r>
            <a:r>
              <a:rPr sz="1800" spc="-70" dirty="0">
                <a:latin typeface="Trebuchet MS"/>
                <a:cs typeface="Trebuchet MS"/>
              </a:rPr>
              <a:t>ι</a:t>
            </a:r>
            <a:r>
              <a:rPr sz="1800" dirty="0">
                <a:latin typeface="Trebuchet MS"/>
                <a:cs typeface="Trebuchet MS"/>
              </a:rPr>
              <a:t>	</a:t>
            </a:r>
            <a:r>
              <a:rPr sz="1800" spc="10" dirty="0">
                <a:latin typeface="Trebuchet MS"/>
                <a:cs typeface="Trebuchet MS"/>
              </a:rPr>
              <a:t>ε</a:t>
            </a:r>
            <a:r>
              <a:rPr sz="1800" spc="-15" dirty="0">
                <a:latin typeface="Trebuchet MS"/>
                <a:cs typeface="Trebuchet MS"/>
              </a:rPr>
              <a:t>ί</a:t>
            </a:r>
            <a:r>
              <a:rPr sz="1800" spc="-110" dirty="0">
                <a:latin typeface="Trebuchet MS"/>
                <a:cs typeface="Trebuchet MS"/>
              </a:rPr>
              <a:t>ν</a:t>
            </a:r>
            <a:r>
              <a:rPr sz="1800" spc="-35" dirty="0">
                <a:latin typeface="Trebuchet MS"/>
                <a:cs typeface="Trebuchet MS"/>
              </a:rPr>
              <a:t>αι</a:t>
            </a:r>
            <a:r>
              <a:rPr sz="1800" dirty="0">
                <a:latin typeface="Trebuchet MS"/>
                <a:cs typeface="Trebuchet MS"/>
              </a:rPr>
              <a:t>	</a:t>
            </a:r>
            <a:r>
              <a:rPr sz="1800" spc="-30" dirty="0">
                <a:latin typeface="Trebuchet MS"/>
                <a:cs typeface="Trebuchet MS"/>
              </a:rPr>
              <a:t>αρκ</a:t>
            </a:r>
            <a:r>
              <a:rPr sz="1800" spc="-65" dirty="0">
                <a:latin typeface="Trebuchet MS"/>
                <a:cs typeface="Trebuchet MS"/>
              </a:rPr>
              <a:t>ετ</a:t>
            </a:r>
            <a:r>
              <a:rPr sz="1800" spc="-35" dirty="0">
                <a:latin typeface="Trebuchet MS"/>
                <a:cs typeface="Trebuchet MS"/>
              </a:rPr>
              <a:t>ά</a:t>
            </a:r>
            <a:r>
              <a:rPr sz="1800" dirty="0">
                <a:latin typeface="Trebuchet MS"/>
                <a:cs typeface="Trebuchet MS"/>
              </a:rPr>
              <a:t>	</a:t>
            </a:r>
            <a:r>
              <a:rPr sz="1800" spc="10" dirty="0">
                <a:latin typeface="Trebuchet MS"/>
                <a:cs typeface="Trebuchet MS"/>
              </a:rPr>
              <a:t>δύ</a:t>
            </a:r>
            <a:r>
              <a:rPr sz="1800" spc="-45" dirty="0">
                <a:latin typeface="Trebuchet MS"/>
                <a:cs typeface="Trebuchet MS"/>
              </a:rPr>
              <a:t>σ</a:t>
            </a:r>
            <a:r>
              <a:rPr sz="1800" spc="-85" dirty="0">
                <a:latin typeface="Trebuchet MS"/>
                <a:cs typeface="Trebuchet MS"/>
              </a:rPr>
              <a:t>κ</a:t>
            </a:r>
            <a:r>
              <a:rPr sz="1800" spc="-45" dirty="0">
                <a:latin typeface="Trebuchet MS"/>
                <a:cs typeface="Trebuchet MS"/>
              </a:rPr>
              <a:t>ολη</a:t>
            </a:r>
            <a:r>
              <a:rPr sz="1800" dirty="0">
                <a:latin typeface="Trebuchet MS"/>
                <a:cs typeface="Trebuchet MS"/>
              </a:rPr>
              <a:t>	</a:t>
            </a:r>
            <a:r>
              <a:rPr sz="1800" spc="-145" dirty="0">
                <a:latin typeface="Trebuchet MS"/>
                <a:cs typeface="Trebuchet MS"/>
              </a:rPr>
              <a:t>κ</a:t>
            </a:r>
            <a:r>
              <a:rPr sz="1800" spc="-35" dirty="0">
                <a:latin typeface="Trebuchet MS"/>
                <a:cs typeface="Trebuchet MS"/>
              </a:rPr>
              <a:t>αι</a:t>
            </a:r>
            <a:r>
              <a:rPr sz="1800" dirty="0">
                <a:latin typeface="Trebuchet MS"/>
                <a:cs typeface="Trebuchet MS"/>
              </a:rPr>
              <a:t>	</a:t>
            </a:r>
            <a:r>
              <a:rPr sz="1800" spc="-135" dirty="0">
                <a:latin typeface="Trebuchet MS"/>
                <a:cs typeface="Trebuchet MS"/>
              </a:rPr>
              <a:t>γ</a:t>
            </a:r>
            <a:r>
              <a:rPr sz="1800" spc="-85" dirty="0">
                <a:latin typeface="Trebuchet MS"/>
                <a:cs typeface="Trebuchet MS"/>
              </a:rPr>
              <a:t>ί</a:t>
            </a:r>
            <a:r>
              <a:rPr sz="1800" spc="-25" dirty="0">
                <a:latin typeface="Trebuchet MS"/>
                <a:cs typeface="Trebuchet MS"/>
              </a:rPr>
              <a:t>ν</a:t>
            </a:r>
            <a:r>
              <a:rPr sz="1800" spc="-55" dirty="0">
                <a:latin typeface="Trebuchet MS"/>
                <a:cs typeface="Trebuchet MS"/>
              </a:rPr>
              <a:t>ε</a:t>
            </a:r>
            <a:r>
              <a:rPr sz="1800" spc="-65" dirty="0">
                <a:latin typeface="Trebuchet MS"/>
                <a:cs typeface="Trebuchet MS"/>
              </a:rPr>
              <a:t>τ</a:t>
            </a:r>
            <a:r>
              <a:rPr sz="1800" spc="-35" dirty="0">
                <a:latin typeface="Trebuchet MS"/>
                <a:cs typeface="Trebuchet MS"/>
              </a:rPr>
              <a:t>αι</a:t>
            </a:r>
            <a:r>
              <a:rPr sz="1800" dirty="0">
                <a:latin typeface="Trebuchet MS"/>
                <a:cs typeface="Trebuchet MS"/>
              </a:rPr>
              <a:t>	</a:t>
            </a:r>
            <a:r>
              <a:rPr sz="1800" spc="20" dirty="0">
                <a:latin typeface="Trebuchet MS"/>
                <a:cs typeface="Trebuchet MS"/>
              </a:rPr>
              <a:t>μ</a:t>
            </a:r>
            <a:r>
              <a:rPr sz="1800" spc="45" dirty="0">
                <a:latin typeface="Trebuchet MS"/>
                <a:cs typeface="Trebuchet MS"/>
              </a:rPr>
              <a:t>έσω</a:t>
            </a:r>
            <a:r>
              <a:rPr sz="1800" dirty="0">
                <a:latin typeface="Trebuchet MS"/>
                <a:cs typeface="Trebuchet MS"/>
              </a:rPr>
              <a:t>	</a:t>
            </a:r>
            <a:r>
              <a:rPr sz="1800" spc="-45" dirty="0">
                <a:latin typeface="Trebuchet MS"/>
                <a:cs typeface="Trebuchet MS"/>
              </a:rPr>
              <a:t>Κ</a:t>
            </a:r>
            <a:r>
              <a:rPr sz="1800" spc="-30" dirty="0">
                <a:latin typeface="Trebuchet MS"/>
                <a:cs typeface="Trebuchet MS"/>
              </a:rPr>
              <a:t>α</a:t>
            </a:r>
            <a:r>
              <a:rPr sz="1800" spc="-50" dirty="0">
                <a:latin typeface="Trebuchet MS"/>
                <a:cs typeface="Trebuchet MS"/>
              </a:rPr>
              <a:t>ρ</a:t>
            </a:r>
            <a:r>
              <a:rPr sz="1800" spc="10" dirty="0">
                <a:latin typeface="Trebuchet MS"/>
                <a:cs typeface="Trebuchet MS"/>
              </a:rPr>
              <a:t>π</a:t>
            </a:r>
            <a:r>
              <a:rPr sz="1800" spc="-10" dirty="0">
                <a:latin typeface="Trebuchet MS"/>
                <a:cs typeface="Trebuchet MS"/>
              </a:rPr>
              <a:t>ε</a:t>
            </a:r>
            <a:r>
              <a:rPr sz="1800" spc="-45" dirty="0">
                <a:latin typeface="Trebuchet MS"/>
                <a:cs typeface="Trebuchet MS"/>
              </a:rPr>
              <a:t>ν</a:t>
            </a:r>
            <a:r>
              <a:rPr sz="1800" spc="-55" dirty="0">
                <a:latin typeface="Trebuchet MS"/>
                <a:cs typeface="Trebuchet MS"/>
              </a:rPr>
              <a:t>η</a:t>
            </a:r>
            <a:r>
              <a:rPr sz="1800" spc="-10" dirty="0">
                <a:latin typeface="Trebuchet MS"/>
                <a:cs typeface="Trebuchet MS"/>
              </a:rPr>
              <a:t>σ</a:t>
            </a:r>
            <a:r>
              <a:rPr sz="1800" spc="-20" dirty="0">
                <a:latin typeface="Trebuchet MS"/>
                <a:cs typeface="Trebuchet MS"/>
              </a:rPr>
              <a:t>ι</a:t>
            </a:r>
            <a:r>
              <a:rPr sz="1800" spc="15" dirty="0">
                <a:latin typeface="Trebuchet MS"/>
                <a:cs typeface="Trebuchet MS"/>
              </a:rPr>
              <a:t>ού</a:t>
            </a:r>
            <a:r>
              <a:rPr sz="1800" dirty="0">
                <a:latin typeface="Trebuchet MS"/>
                <a:cs typeface="Trebuchet MS"/>
              </a:rPr>
              <a:t>	</a:t>
            </a:r>
            <a:r>
              <a:rPr sz="1800" spc="-45" dirty="0">
                <a:latin typeface="Trebuchet MS"/>
                <a:cs typeface="Trebuchet MS"/>
              </a:rPr>
              <a:t>α</a:t>
            </a:r>
            <a:r>
              <a:rPr sz="1800" spc="-55" dirty="0">
                <a:latin typeface="Trebuchet MS"/>
                <a:cs typeface="Trebuchet MS"/>
              </a:rPr>
              <a:t>π</a:t>
            </a:r>
            <a:r>
              <a:rPr sz="1800" spc="10" dirty="0">
                <a:latin typeface="Trebuchet MS"/>
                <a:cs typeface="Trebuchet MS"/>
              </a:rPr>
              <a:t>ό</a:t>
            </a:r>
            <a:r>
              <a:rPr sz="1800" dirty="0">
                <a:latin typeface="Trebuchet MS"/>
                <a:cs typeface="Trebuchet MS"/>
              </a:rPr>
              <a:t>	</a:t>
            </a:r>
            <a:r>
              <a:rPr sz="1800" spc="-65" dirty="0">
                <a:latin typeface="Trebuchet MS"/>
                <a:cs typeface="Trebuchet MS"/>
              </a:rPr>
              <a:t>τ</a:t>
            </a:r>
            <a:r>
              <a:rPr sz="1800" spc="10" dirty="0">
                <a:latin typeface="Trebuchet MS"/>
                <a:cs typeface="Trebuchet MS"/>
              </a:rPr>
              <a:t>ρ</a:t>
            </a:r>
            <a:r>
              <a:rPr sz="1800" spc="5" dirty="0">
                <a:latin typeface="Trebuchet MS"/>
                <a:cs typeface="Trebuchet MS"/>
              </a:rPr>
              <a:t>ε</a:t>
            </a:r>
            <a:r>
              <a:rPr sz="1800" spc="-50" dirty="0">
                <a:latin typeface="Trebuchet MS"/>
                <a:cs typeface="Trebuchet MS"/>
              </a:rPr>
              <a:t>ι</a:t>
            </a:r>
            <a:r>
              <a:rPr sz="1800" spc="-45" dirty="0">
                <a:latin typeface="Trebuchet MS"/>
                <a:cs typeface="Trebuchet MS"/>
              </a:rPr>
              <a:t>ς  </a:t>
            </a:r>
            <a:r>
              <a:rPr sz="1800" spc="-30" dirty="0">
                <a:latin typeface="Trebuchet MS"/>
                <a:cs typeface="Trebuchet MS"/>
              </a:rPr>
              <a:t>διαφορετικές</a:t>
            </a:r>
            <a:r>
              <a:rPr sz="1800" spc="-190" dirty="0">
                <a:latin typeface="Trebuchet MS"/>
                <a:cs typeface="Trebuchet MS"/>
              </a:rPr>
              <a:t> </a:t>
            </a:r>
            <a:r>
              <a:rPr sz="1800" spc="-25" dirty="0">
                <a:latin typeface="Trebuchet MS"/>
                <a:cs typeface="Trebuchet MS"/>
              </a:rPr>
              <a:t>διαδρομές:</a:t>
            </a:r>
            <a:endParaRPr sz="1800">
              <a:latin typeface="Trebuchet MS"/>
              <a:cs typeface="Trebuchet MS"/>
            </a:endParaRPr>
          </a:p>
          <a:p>
            <a:pPr marL="192405" algn="just">
              <a:lnSpc>
                <a:spcPts val="1720"/>
              </a:lnSpc>
            </a:pPr>
            <a:r>
              <a:rPr sz="1800" spc="-85" dirty="0">
                <a:latin typeface="Trebuchet MS"/>
                <a:cs typeface="Trebuchet MS"/>
              </a:rPr>
              <a:t>α)</a:t>
            </a:r>
            <a:r>
              <a:rPr sz="1800" spc="70" dirty="0">
                <a:latin typeface="Trebuchet MS"/>
                <a:cs typeface="Trebuchet MS"/>
              </a:rPr>
              <a:t> </a:t>
            </a:r>
            <a:r>
              <a:rPr sz="1800" spc="95" dirty="0">
                <a:latin typeface="Trebuchet MS"/>
                <a:cs typeface="Trebuchet MS"/>
              </a:rPr>
              <a:t>Η</a:t>
            </a:r>
            <a:r>
              <a:rPr sz="1800" spc="70" dirty="0">
                <a:latin typeface="Trebuchet MS"/>
                <a:cs typeface="Trebuchet MS"/>
              </a:rPr>
              <a:t> </a:t>
            </a:r>
            <a:r>
              <a:rPr sz="1800" spc="-10" dirty="0">
                <a:latin typeface="Trebuchet MS"/>
                <a:cs typeface="Trebuchet MS"/>
              </a:rPr>
              <a:t>πρώτη</a:t>
            </a:r>
            <a:r>
              <a:rPr sz="1800" spc="75" dirty="0">
                <a:latin typeface="Trebuchet MS"/>
                <a:cs typeface="Trebuchet MS"/>
              </a:rPr>
              <a:t> </a:t>
            </a:r>
            <a:r>
              <a:rPr sz="1800" spc="-10" dirty="0">
                <a:latin typeface="Trebuchet MS"/>
                <a:cs typeface="Trebuchet MS"/>
              </a:rPr>
              <a:t>διαδρομή</a:t>
            </a:r>
            <a:r>
              <a:rPr sz="1800" spc="70" dirty="0">
                <a:latin typeface="Trebuchet MS"/>
                <a:cs typeface="Trebuchet MS"/>
              </a:rPr>
              <a:t> </a:t>
            </a:r>
            <a:r>
              <a:rPr sz="1800" spc="-55" dirty="0">
                <a:latin typeface="Trebuchet MS"/>
                <a:cs typeface="Trebuchet MS"/>
              </a:rPr>
              <a:t>είναι:</a:t>
            </a:r>
            <a:r>
              <a:rPr sz="1800" spc="75" dirty="0">
                <a:latin typeface="Trebuchet MS"/>
                <a:cs typeface="Trebuchet MS"/>
              </a:rPr>
              <a:t> </a:t>
            </a:r>
            <a:r>
              <a:rPr sz="1800" spc="-25" dirty="0">
                <a:latin typeface="Trebuchet MS"/>
                <a:cs typeface="Trebuchet MS"/>
              </a:rPr>
              <a:t>Καρπενήσι</a:t>
            </a:r>
            <a:r>
              <a:rPr sz="1800" spc="95" dirty="0">
                <a:latin typeface="Trebuchet MS"/>
                <a:cs typeface="Trebuchet MS"/>
              </a:rPr>
              <a:t> </a:t>
            </a:r>
            <a:r>
              <a:rPr sz="1800" spc="-50" dirty="0">
                <a:latin typeface="Trebuchet MS"/>
                <a:cs typeface="Trebuchet MS"/>
              </a:rPr>
              <a:t>-</a:t>
            </a:r>
            <a:r>
              <a:rPr sz="1800" spc="70" dirty="0">
                <a:latin typeface="Trebuchet MS"/>
                <a:cs typeface="Trebuchet MS"/>
              </a:rPr>
              <a:t> </a:t>
            </a:r>
            <a:r>
              <a:rPr sz="1800" spc="-30" dirty="0">
                <a:latin typeface="Trebuchet MS"/>
                <a:cs typeface="Trebuchet MS"/>
              </a:rPr>
              <a:t>Μεγάλο</a:t>
            </a:r>
            <a:r>
              <a:rPr sz="1800" spc="75" dirty="0">
                <a:latin typeface="Trebuchet MS"/>
                <a:cs typeface="Trebuchet MS"/>
              </a:rPr>
              <a:t> </a:t>
            </a:r>
            <a:r>
              <a:rPr sz="1800" dirty="0">
                <a:latin typeface="Trebuchet MS"/>
                <a:cs typeface="Trebuchet MS"/>
              </a:rPr>
              <a:t>Χωριό</a:t>
            </a:r>
            <a:r>
              <a:rPr sz="1800" spc="75" dirty="0">
                <a:latin typeface="Trebuchet MS"/>
                <a:cs typeface="Trebuchet MS"/>
              </a:rPr>
              <a:t> </a:t>
            </a:r>
            <a:r>
              <a:rPr sz="1800" spc="-50" dirty="0">
                <a:latin typeface="Trebuchet MS"/>
                <a:cs typeface="Trebuchet MS"/>
              </a:rPr>
              <a:t>-</a:t>
            </a:r>
            <a:r>
              <a:rPr sz="1800" spc="70" dirty="0">
                <a:latin typeface="Trebuchet MS"/>
                <a:cs typeface="Trebuchet MS"/>
              </a:rPr>
              <a:t> </a:t>
            </a:r>
            <a:r>
              <a:rPr sz="1800" spc="-60" dirty="0">
                <a:latin typeface="Trebuchet MS"/>
                <a:cs typeface="Trebuchet MS"/>
              </a:rPr>
              <a:t>καταφύγιο</a:t>
            </a:r>
            <a:r>
              <a:rPr sz="1800" spc="75" dirty="0">
                <a:latin typeface="Trebuchet MS"/>
                <a:cs typeface="Trebuchet MS"/>
              </a:rPr>
              <a:t> </a:t>
            </a:r>
            <a:r>
              <a:rPr sz="1800" spc="-50" dirty="0">
                <a:latin typeface="Trebuchet MS"/>
                <a:cs typeface="Trebuchet MS"/>
              </a:rPr>
              <a:t>Καλιακούδας-</a:t>
            </a:r>
            <a:r>
              <a:rPr sz="1800" spc="70" dirty="0">
                <a:latin typeface="Trebuchet MS"/>
                <a:cs typeface="Trebuchet MS"/>
              </a:rPr>
              <a:t> </a:t>
            </a:r>
            <a:r>
              <a:rPr sz="1800" spc="-45" dirty="0">
                <a:latin typeface="Trebuchet MS"/>
                <a:cs typeface="Trebuchet MS"/>
              </a:rPr>
              <a:t>Στουρνάρα</a:t>
            </a:r>
            <a:r>
              <a:rPr sz="1800" spc="75" dirty="0">
                <a:latin typeface="Trebuchet MS"/>
                <a:cs typeface="Trebuchet MS"/>
              </a:rPr>
              <a:t> </a:t>
            </a:r>
            <a:r>
              <a:rPr sz="1800" spc="-50" dirty="0">
                <a:latin typeface="Trebuchet MS"/>
                <a:cs typeface="Trebuchet MS"/>
              </a:rPr>
              <a:t>-</a:t>
            </a:r>
            <a:endParaRPr sz="1800">
              <a:latin typeface="Trebuchet MS"/>
              <a:cs typeface="Trebuchet MS"/>
            </a:endParaRPr>
          </a:p>
          <a:p>
            <a:pPr marL="192405" marR="6350" algn="just">
              <a:lnSpc>
                <a:spcPct val="86500"/>
              </a:lnSpc>
              <a:spcBef>
                <a:spcPts val="150"/>
              </a:spcBef>
            </a:pPr>
            <a:r>
              <a:rPr sz="1800" spc="-30" dirty="0">
                <a:latin typeface="Trebuchet MS"/>
                <a:cs typeface="Trebuchet MS"/>
              </a:rPr>
              <a:t>Πανταβρέχει, </a:t>
            </a:r>
            <a:r>
              <a:rPr sz="1800" spc="-40" dirty="0">
                <a:latin typeface="Trebuchet MS"/>
                <a:cs typeface="Trebuchet MS"/>
              </a:rPr>
              <a:t>συνολικού </a:t>
            </a:r>
            <a:r>
              <a:rPr sz="1800" spc="-25" dirty="0">
                <a:latin typeface="Trebuchet MS"/>
                <a:cs typeface="Trebuchet MS"/>
              </a:rPr>
              <a:t>μήκους </a:t>
            </a:r>
            <a:r>
              <a:rPr sz="1800" spc="15" dirty="0">
                <a:latin typeface="Trebuchet MS"/>
                <a:cs typeface="Trebuchet MS"/>
              </a:rPr>
              <a:t>38 </a:t>
            </a:r>
            <a:r>
              <a:rPr sz="1800" spc="-45" dirty="0">
                <a:latin typeface="Trebuchet MS"/>
                <a:cs typeface="Trebuchet MS"/>
              </a:rPr>
              <a:t>Km, </a:t>
            </a:r>
            <a:r>
              <a:rPr sz="1800" spc="-25" dirty="0">
                <a:latin typeface="Trebuchet MS"/>
                <a:cs typeface="Trebuchet MS"/>
              </a:rPr>
              <a:t>από </a:t>
            </a:r>
            <a:r>
              <a:rPr sz="1800" spc="-50" dirty="0">
                <a:latin typeface="Trebuchet MS"/>
                <a:cs typeface="Trebuchet MS"/>
              </a:rPr>
              <a:t>τα </a:t>
            </a:r>
            <a:r>
              <a:rPr sz="1800" spc="-30" dirty="0">
                <a:latin typeface="Trebuchet MS"/>
                <a:cs typeface="Trebuchet MS"/>
              </a:rPr>
              <a:t>οποία </a:t>
            </a:r>
            <a:r>
              <a:rPr sz="1800" spc="-50" dirty="0">
                <a:latin typeface="Trebuchet MS"/>
                <a:cs typeface="Trebuchet MS"/>
              </a:rPr>
              <a:t>τα </a:t>
            </a:r>
            <a:r>
              <a:rPr sz="1800" spc="10" dirty="0">
                <a:latin typeface="Trebuchet MS"/>
                <a:cs typeface="Trebuchet MS"/>
              </a:rPr>
              <a:t>14 Km </a:t>
            </a:r>
            <a:r>
              <a:rPr sz="1800" spc="-20" dirty="0">
                <a:latin typeface="Trebuchet MS"/>
                <a:cs typeface="Trebuchet MS"/>
              </a:rPr>
              <a:t>(έως </a:t>
            </a:r>
            <a:r>
              <a:rPr sz="1800" spc="-30" dirty="0">
                <a:latin typeface="Trebuchet MS"/>
                <a:cs typeface="Trebuchet MS"/>
              </a:rPr>
              <a:t>το Μεγάλο </a:t>
            </a:r>
            <a:r>
              <a:rPr sz="1800" dirty="0">
                <a:latin typeface="Trebuchet MS"/>
                <a:cs typeface="Trebuchet MS"/>
              </a:rPr>
              <a:t>Χωριό </a:t>
            </a:r>
            <a:r>
              <a:rPr sz="1800" spc="-135" dirty="0">
                <a:latin typeface="Trebuchet MS"/>
                <a:cs typeface="Trebuchet MS"/>
              </a:rPr>
              <a:t>) </a:t>
            </a:r>
            <a:r>
              <a:rPr sz="1800" spc="-35" dirty="0">
                <a:latin typeface="Trebuchet MS"/>
                <a:cs typeface="Trebuchet MS"/>
              </a:rPr>
              <a:t>είναι </a:t>
            </a:r>
            <a:r>
              <a:rPr sz="1800" spc="-30" dirty="0">
                <a:latin typeface="Trebuchet MS"/>
                <a:cs typeface="Trebuchet MS"/>
              </a:rPr>
              <a:t> </a:t>
            </a:r>
            <a:r>
              <a:rPr sz="1800" spc="-50" dirty="0">
                <a:latin typeface="Trebuchet MS"/>
                <a:cs typeface="Trebuchet MS"/>
              </a:rPr>
              <a:t>άσφαλτος</a:t>
            </a:r>
            <a:r>
              <a:rPr sz="1800" spc="-175" dirty="0">
                <a:latin typeface="Trebuchet MS"/>
                <a:cs typeface="Trebuchet MS"/>
              </a:rPr>
              <a:t> </a:t>
            </a:r>
            <a:r>
              <a:rPr sz="1800" spc="-75" dirty="0">
                <a:latin typeface="Trebuchet MS"/>
                <a:cs typeface="Trebuchet MS"/>
              </a:rPr>
              <a:t>και</a:t>
            </a:r>
            <a:r>
              <a:rPr sz="1800" spc="-175" dirty="0">
                <a:latin typeface="Trebuchet MS"/>
                <a:cs typeface="Trebuchet MS"/>
              </a:rPr>
              <a:t> </a:t>
            </a:r>
            <a:r>
              <a:rPr sz="1800" spc="-55" dirty="0">
                <a:latin typeface="Trebuchet MS"/>
                <a:cs typeface="Trebuchet MS"/>
              </a:rPr>
              <a:t>τα</a:t>
            </a:r>
            <a:r>
              <a:rPr sz="1800" spc="-170" dirty="0">
                <a:latin typeface="Trebuchet MS"/>
                <a:cs typeface="Trebuchet MS"/>
              </a:rPr>
              <a:t> </a:t>
            </a:r>
            <a:r>
              <a:rPr sz="1800" spc="-35" dirty="0">
                <a:latin typeface="Trebuchet MS"/>
                <a:cs typeface="Trebuchet MS"/>
              </a:rPr>
              <a:t>υπόλοιπα</a:t>
            </a:r>
            <a:r>
              <a:rPr sz="1800" spc="-175" dirty="0">
                <a:latin typeface="Trebuchet MS"/>
                <a:cs typeface="Trebuchet MS"/>
              </a:rPr>
              <a:t> </a:t>
            </a:r>
            <a:r>
              <a:rPr sz="1800" spc="15" dirty="0">
                <a:latin typeface="Trebuchet MS"/>
                <a:cs typeface="Trebuchet MS"/>
              </a:rPr>
              <a:t>24</a:t>
            </a:r>
            <a:r>
              <a:rPr sz="1800" spc="-160" dirty="0">
                <a:latin typeface="Trebuchet MS"/>
                <a:cs typeface="Trebuchet MS"/>
              </a:rPr>
              <a:t> </a:t>
            </a:r>
            <a:r>
              <a:rPr sz="1800" spc="-10" dirty="0">
                <a:latin typeface="Trebuchet MS"/>
                <a:cs typeface="Trebuchet MS"/>
              </a:rPr>
              <a:t>χωματόδρομος</a:t>
            </a:r>
            <a:r>
              <a:rPr sz="1800" spc="-170" dirty="0">
                <a:latin typeface="Trebuchet MS"/>
                <a:cs typeface="Trebuchet MS"/>
              </a:rPr>
              <a:t> </a:t>
            </a:r>
            <a:r>
              <a:rPr sz="1800" spc="-35" dirty="0">
                <a:latin typeface="Trebuchet MS"/>
                <a:cs typeface="Trebuchet MS"/>
              </a:rPr>
              <a:t>δύσκολης</a:t>
            </a:r>
            <a:r>
              <a:rPr sz="1800" spc="-175" dirty="0">
                <a:latin typeface="Trebuchet MS"/>
                <a:cs typeface="Trebuchet MS"/>
              </a:rPr>
              <a:t> </a:t>
            </a:r>
            <a:r>
              <a:rPr sz="1800" spc="-55" dirty="0">
                <a:latin typeface="Trebuchet MS"/>
                <a:cs typeface="Trebuchet MS"/>
              </a:rPr>
              <a:t>βατότητας,</a:t>
            </a:r>
            <a:r>
              <a:rPr sz="1800" spc="-175" dirty="0">
                <a:latin typeface="Trebuchet MS"/>
                <a:cs typeface="Trebuchet MS"/>
              </a:rPr>
              <a:t> </a:t>
            </a:r>
            <a:r>
              <a:rPr sz="1800" spc="-65" dirty="0">
                <a:latin typeface="Trebuchet MS"/>
                <a:cs typeface="Trebuchet MS"/>
              </a:rPr>
              <a:t>λόγω</a:t>
            </a:r>
            <a:r>
              <a:rPr sz="1800" spc="-175" dirty="0">
                <a:latin typeface="Trebuchet MS"/>
                <a:cs typeface="Trebuchet MS"/>
              </a:rPr>
              <a:t> </a:t>
            </a:r>
            <a:r>
              <a:rPr sz="1800" spc="-20" dirty="0">
                <a:latin typeface="Trebuchet MS"/>
                <a:cs typeface="Trebuchet MS"/>
              </a:rPr>
              <a:t>των</a:t>
            </a:r>
            <a:r>
              <a:rPr sz="1800" spc="-170" dirty="0">
                <a:latin typeface="Trebuchet MS"/>
                <a:cs typeface="Trebuchet MS"/>
              </a:rPr>
              <a:t> </a:t>
            </a:r>
            <a:r>
              <a:rPr sz="1800" spc="-50" dirty="0">
                <a:latin typeface="Trebuchet MS"/>
                <a:cs typeface="Trebuchet MS"/>
              </a:rPr>
              <a:t>μεγάλων</a:t>
            </a:r>
            <a:r>
              <a:rPr sz="1800" spc="-160" dirty="0">
                <a:latin typeface="Trebuchet MS"/>
                <a:cs typeface="Trebuchet MS"/>
              </a:rPr>
              <a:t> </a:t>
            </a:r>
            <a:r>
              <a:rPr sz="1800" spc="-35" dirty="0">
                <a:latin typeface="Trebuchet MS"/>
                <a:cs typeface="Trebuchet MS"/>
              </a:rPr>
              <a:t>κλίσεων</a:t>
            </a:r>
            <a:r>
              <a:rPr sz="1800" spc="-175" dirty="0">
                <a:latin typeface="Trebuchet MS"/>
                <a:cs typeface="Trebuchet MS"/>
              </a:rPr>
              <a:t> </a:t>
            </a:r>
            <a:r>
              <a:rPr sz="1800" spc="-70" dirty="0">
                <a:latin typeface="Trebuchet MS"/>
                <a:cs typeface="Trebuchet MS"/>
              </a:rPr>
              <a:t>και </a:t>
            </a:r>
            <a:r>
              <a:rPr sz="1800" spc="-530" dirty="0">
                <a:latin typeface="Trebuchet MS"/>
                <a:cs typeface="Trebuchet MS"/>
              </a:rPr>
              <a:t> </a:t>
            </a:r>
            <a:r>
              <a:rPr sz="1800" spc="-20" dirty="0">
                <a:latin typeface="Trebuchet MS"/>
                <a:cs typeface="Trebuchet MS"/>
              </a:rPr>
              <a:t>των</a:t>
            </a:r>
            <a:r>
              <a:rPr sz="1800" spc="-145" dirty="0">
                <a:latin typeface="Trebuchet MS"/>
                <a:cs typeface="Trebuchet MS"/>
              </a:rPr>
              <a:t> </a:t>
            </a:r>
            <a:r>
              <a:rPr sz="1800" spc="-35" dirty="0">
                <a:latin typeface="Trebuchet MS"/>
                <a:cs typeface="Trebuchet MS"/>
              </a:rPr>
              <a:t>έντονων</a:t>
            </a:r>
            <a:r>
              <a:rPr sz="1800" spc="-130" dirty="0">
                <a:latin typeface="Trebuchet MS"/>
                <a:cs typeface="Trebuchet MS"/>
              </a:rPr>
              <a:t> </a:t>
            </a:r>
            <a:r>
              <a:rPr sz="1800" spc="-70" dirty="0">
                <a:latin typeface="Trebuchet MS"/>
                <a:cs typeface="Trebuchet MS"/>
              </a:rPr>
              <a:t>και</a:t>
            </a:r>
            <a:r>
              <a:rPr sz="1800" spc="-140" dirty="0">
                <a:latin typeface="Trebuchet MS"/>
                <a:cs typeface="Trebuchet MS"/>
              </a:rPr>
              <a:t> </a:t>
            </a:r>
            <a:r>
              <a:rPr sz="1800" spc="-15" dirty="0">
                <a:latin typeface="Trebuchet MS"/>
                <a:cs typeface="Trebuchet MS"/>
              </a:rPr>
              <a:t>στενών</a:t>
            </a:r>
            <a:r>
              <a:rPr sz="1800" spc="-130" dirty="0">
                <a:latin typeface="Trebuchet MS"/>
                <a:cs typeface="Trebuchet MS"/>
              </a:rPr>
              <a:t> </a:t>
            </a:r>
            <a:r>
              <a:rPr sz="1800" spc="-70" dirty="0">
                <a:latin typeface="Trebuchet MS"/>
                <a:cs typeface="Trebuchet MS"/>
              </a:rPr>
              <a:t>ελιγμών.</a:t>
            </a:r>
            <a:r>
              <a:rPr sz="1800" spc="-140" dirty="0">
                <a:latin typeface="Trebuchet MS"/>
                <a:cs typeface="Trebuchet MS"/>
              </a:rPr>
              <a:t> </a:t>
            </a:r>
            <a:r>
              <a:rPr sz="1800" spc="95" dirty="0">
                <a:latin typeface="Trebuchet MS"/>
                <a:cs typeface="Trebuchet MS"/>
              </a:rPr>
              <a:t>Η</a:t>
            </a:r>
            <a:r>
              <a:rPr sz="1800" spc="-135" dirty="0">
                <a:latin typeface="Trebuchet MS"/>
                <a:cs typeface="Trebuchet MS"/>
              </a:rPr>
              <a:t> </a:t>
            </a:r>
            <a:r>
              <a:rPr sz="1800" spc="-10" dirty="0">
                <a:latin typeface="Trebuchet MS"/>
                <a:cs typeface="Trebuchet MS"/>
              </a:rPr>
              <a:t>διαδρομή</a:t>
            </a:r>
            <a:r>
              <a:rPr sz="1800" spc="-145" dirty="0">
                <a:latin typeface="Trebuchet MS"/>
                <a:cs typeface="Trebuchet MS"/>
              </a:rPr>
              <a:t> </a:t>
            </a:r>
            <a:r>
              <a:rPr sz="1800" spc="-10" dirty="0">
                <a:latin typeface="Trebuchet MS"/>
                <a:cs typeface="Trebuchet MS"/>
              </a:rPr>
              <a:t>αυτή</a:t>
            </a:r>
            <a:r>
              <a:rPr sz="1800" spc="-140" dirty="0">
                <a:latin typeface="Trebuchet MS"/>
                <a:cs typeface="Trebuchet MS"/>
              </a:rPr>
              <a:t> </a:t>
            </a:r>
            <a:r>
              <a:rPr sz="1800" spc="-35" dirty="0">
                <a:latin typeface="Trebuchet MS"/>
                <a:cs typeface="Trebuchet MS"/>
              </a:rPr>
              <a:t>είναι</a:t>
            </a:r>
            <a:r>
              <a:rPr sz="1800" spc="-135" dirty="0">
                <a:latin typeface="Trebuchet MS"/>
                <a:cs typeface="Trebuchet MS"/>
              </a:rPr>
              <a:t> </a:t>
            </a:r>
            <a:r>
              <a:rPr sz="1800" dirty="0">
                <a:latin typeface="Trebuchet MS"/>
                <a:cs typeface="Trebuchet MS"/>
              </a:rPr>
              <a:t>η</a:t>
            </a:r>
            <a:r>
              <a:rPr sz="1800" spc="-150" dirty="0">
                <a:latin typeface="Trebuchet MS"/>
                <a:cs typeface="Trebuchet MS"/>
              </a:rPr>
              <a:t> </a:t>
            </a:r>
            <a:r>
              <a:rPr sz="1800" spc="-20" dirty="0">
                <a:latin typeface="Trebuchet MS"/>
                <a:cs typeface="Trebuchet MS"/>
              </a:rPr>
              <a:t>πιο</a:t>
            </a:r>
            <a:r>
              <a:rPr sz="1800" spc="-140" dirty="0">
                <a:latin typeface="Trebuchet MS"/>
                <a:cs typeface="Trebuchet MS"/>
              </a:rPr>
              <a:t> </a:t>
            </a:r>
            <a:r>
              <a:rPr sz="1800" spc="-10" dirty="0">
                <a:latin typeface="Trebuchet MS"/>
                <a:cs typeface="Trebuchet MS"/>
              </a:rPr>
              <a:t>σύντομη</a:t>
            </a:r>
            <a:r>
              <a:rPr sz="1800" spc="-145" dirty="0">
                <a:latin typeface="Trebuchet MS"/>
                <a:cs typeface="Trebuchet MS"/>
              </a:rPr>
              <a:t> </a:t>
            </a:r>
            <a:r>
              <a:rPr sz="1800" spc="-90" dirty="0">
                <a:latin typeface="Trebuchet MS"/>
                <a:cs typeface="Trebuchet MS"/>
              </a:rPr>
              <a:t>αλλά</a:t>
            </a:r>
            <a:r>
              <a:rPr sz="1800" spc="-125" dirty="0">
                <a:latin typeface="Trebuchet MS"/>
                <a:cs typeface="Trebuchet MS"/>
              </a:rPr>
              <a:t> </a:t>
            </a:r>
            <a:r>
              <a:rPr sz="1800" spc="-70" dirty="0">
                <a:latin typeface="Trebuchet MS"/>
                <a:cs typeface="Trebuchet MS"/>
              </a:rPr>
              <a:t>και</a:t>
            </a:r>
            <a:r>
              <a:rPr sz="1800" spc="-135" dirty="0">
                <a:latin typeface="Trebuchet MS"/>
                <a:cs typeface="Trebuchet MS"/>
              </a:rPr>
              <a:t> </a:t>
            </a:r>
            <a:r>
              <a:rPr sz="1800" dirty="0">
                <a:latin typeface="Trebuchet MS"/>
                <a:cs typeface="Trebuchet MS"/>
              </a:rPr>
              <a:t>η</a:t>
            </a:r>
            <a:r>
              <a:rPr sz="1800" spc="-145" dirty="0">
                <a:latin typeface="Trebuchet MS"/>
                <a:cs typeface="Trebuchet MS"/>
              </a:rPr>
              <a:t> </a:t>
            </a:r>
            <a:r>
              <a:rPr sz="1800" spc="-20" dirty="0">
                <a:latin typeface="Trebuchet MS"/>
                <a:cs typeface="Trebuchet MS"/>
              </a:rPr>
              <a:t>πιο</a:t>
            </a:r>
            <a:r>
              <a:rPr sz="1800" spc="-145" dirty="0">
                <a:latin typeface="Trebuchet MS"/>
                <a:cs typeface="Trebuchet MS"/>
              </a:rPr>
              <a:t> </a:t>
            </a:r>
            <a:r>
              <a:rPr sz="1800" spc="-20" dirty="0">
                <a:latin typeface="Trebuchet MS"/>
                <a:cs typeface="Trebuchet MS"/>
              </a:rPr>
              <a:t>απότομη</a:t>
            </a:r>
            <a:r>
              <a:rPr sz="1800" spc="-145" dirty="0">
                <a:latin typeface="Trebuchet MS"/>
                <a:cs typeface="Trebuchet MS"/>
              </a:rPr>
              <a:t> </a:t>
            </a:r>
            <a:r>
              <a:rPr sz="1800" spc="30" dirty="0">
                <a:latin typeface="Trebuchet MS"/>
                <a:cs typeface="Trebuchet MS"/>
              </a:rPr>
              <a:t>σε </a:t>
            </a:r>
            <a:r>
              <a:rPr sz="1800" spc="-530" dirty="0">
                <a:latin typeface="Trebuchet MS"/>
                <a:cs typeface="Trebuchet MS"/>
              </a:rPr>
              <a:t> </a:t>
            </a:r>
            <a:r>
              <a:rPr sz="1800" spc="-30" dirty="0">
                <a:latin typeface="Trebuchet MS"/>
                <a:cs typeface="Trebuchet MS"/>
              </a:rPr>
              <a:t>ότι</a:t>
            </a:r>
            <a:r>
              <a:rPr sz="1800" spc="-180" dirty="0">
                <a:latin typeface="Trebuchet MS"/>
                <a:cs typeface="Trebuchet MS"/>
              </a:rPr>
              <a:t> </a:t>
            </a:r>
            <a:r>
              <a:rPr sz="1800" spc="-30" dirty="0">
                <a:latin typeface="Trebuchet MS"/>
                <a:cs typeface="Trebuchet MS"/>
              </a:rPr>
              <a:t>αφορά</a:t>
            </a:r>
            <a:r>
              <a:rPr sz="1800" spc="-180" dirty="0">
                <a:latin typeface="Trebuchet MS"/>
                <a:cs typeface="Trebuchet MS"/>
              </a:rPr>
              <a:t> </a:t>
            </a:r>
            <a:r>
              <a:rPr sz="1800" spc="-20" dirty="0">
                <a:latin typeface="Trebuchet MS"/>
                <a:cs typeface="Trebuchet MS"/>
              </a:rPr>
              <a:t>τη</a:t>
            </a:r>
            <a:r>
              <a:rPr sz="1800" spc="-175" dirty="0">
                <a:latin typeface="Trebuchet MS"/>
                <a:cs typeface="Trebuchet MS"/>
              </a:rPr>
              <a:t> </a:t>
            </a:r>
            <a:r>
              <a:rPr sz="1800" spc="-35" dirty="0">
                <a:latin typeface="Trebuchet MS"/>
                <a:cs typeface="Trebuchet MS"/>
              </a:rPr>
              <a:t>χωμάτινη</a:t>
            </a:r>
            <a:r>
              <a:rPr sz="1800" spc="-175" dirty="0">
                <a:latin typeface="Trebuchet MS"/>
                <a:cs typeface="Trebuchet MS"/>
              </a:rPr>
              <a:t> </a:t>
            </a:r>
            <a:r>
              <a:rPr sz="1800" spc="-15" dirty="0">
                <a:latin typeface="Trebuchet MS"/>
                <a:cs typeface="Trebuchet MS"/>
              </a:rPr>
              <a:t>διαδρομή</a:t>
            </a:r>
            <a:r>
              <a:rPr sz="1800" spc="-180" dirty="0">
                <a:latin typeface="Trebuchet MS"/>
                <a:cs typeface="Trebuchet MS"/>
              </a:rPr>
              <a:t> </a:t>
            </a:r>
            <a:r>
              <a:rPr sz="1800" spc="-70" dirty="0">
                <a:latin typeface="Trebuchet MS"/>
                <a:cs typeface="Trebuchet MS"/>
              </a:rPr>
              <a:t>και</a:t>
            </a:r>
            <a:r>
              <a:rPr sz="1800" spc="-180" dirty="0">
                <a:latin typeface="Trebuchet MS"/>
                <a:cs typeface="Trebuchet MS"/>
              </a:rPr>
              <a:t> </a:t>
            </a:r>
            <a:r>
              <a:rPr sz="1800" spc="-30" dirty="0">
                <a:latin typeface="Trebuchet MS"/>
                <a:cs typeface="Trebuchet MS"/>
              </a:rPr>
              <a:t>συνίσταται</a:t>
            </a:r>
            <a:r>
              <a:rPr sz="1800" spc="-180" dirty="0">
                <a:latin typeface="Trebuchet MS"/>
                <a:cs typeface="Trebuchet MS"/>
              </a:rPr>
              <a:t> </a:t>
            </a:r>
            <a:r>
              <a:rPr sz="1800" spc="-85" dirty="0">
                <a:latin typeface="Trebuchet MS"/>
                <a:cs typeface="Trebuchet MS"/>
              </a:rPr>
              <a:t>για</a:t>
            </a:r>
            <a:endParaRPr sz="1800">
              <a:latin typeface="Trebuchet MS"/>
              <a:cs typeface="Trebuchet MS"/>
            </a:endParaRPr>
          </a:p>
        </p:txBody>
      </p:sp>
      <p:pic>
        <p:nvPicPr>
          <p:cNvPr id="3" name="object 3"/>
          <p:cNvPicPr/>
          <p:nvPr/>
        </p:nvPicPr>
        <p:blipFill>
          <a:blip r:embed="rId2" cstate="print"/>
          <a:stretch>
            <a:fillRect/>
          </a:stretch>
        </p:blipFill>
        <p:spPr>
          <a:xfrm>
            <a:off x="457200" y="457215"/>
            <a:ext cx="3633111" cy="3664951"/>
          </a:xfrm>
          <a:prstGeom prst="rect">
            <a:avLst/>
          </a:prstGeom>
        </p:spPr>
      </p:pic>
      <p:pic>
        <p:nvPicPr>
          <p:cNvPr id="4" name="object 4"/>
          <p:cNvPicPr/>
          <p:nvPr/>
        </p:nvPicPr>
        <p:blipFill>
          <a:blip r:embed="rId3" cstate="print"/>
          <a:stretch>
            <a:fillRect/>
          </a:stretch>
        </p:blipFill>
        <p:spPr>
          <a:xfrm>
            <a:off x="5163692" y="665555"/>
            <a:ext cx="4604091" cy="345673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4500" y="406400"/>
            <a:ext cx="9806305" cy="6000750"/>
          </a:xfrm>
          <a:prstGeom prst="rect">
            <a:avLst/>
          </a:prstGeom>
        </p:spPr>
        <p:txBody>
          <a:bodyPr vert="horz" wrap="square" lIns="0" tIns="50800" rIns="0" bIns="0" rtlCol="0">
            <a:spAutoFit/>
          </a:bodyPr>
          <a:lstStyle/>
          <a:p>
            <a:pPr marL="469900" marR="5715" indent="-277495" algn="just">
              <a:lnSpc>
                <a:spcPts val="1870"/>
              </a:lnSpc>
              <a:spcBef>
                <a:spcPts val="400"/>
              </a:spcBef>
            </a:pPr>
            <a:r>
              <a:rPr sz="1800" spc="-30" dirty="0">
                <a:latin typeface="Trebuchet MS"/>
                <a:cs typeface="Trebuchet MS"/>
              </a:rPr>
              <a:t>οχήματα </a:t>
            </a:r>
            <a:r>
              <a:rPr sz="1800" spc="-35" dirty="0">
                <a:latin typeface="Trebuchet MS"/>
                <a:cs typeface="Trebuchet MS"/>
              </a:rPr>
              <a:t>4Χ4. </a:t>
            </a:r>
            <a:r>
              <a:rPr sz="1800" spc="-170" dirty="0">
                <a:latin typeface="Trebuchet MS"/>
                <a:cs typeface="Trebuchet MS"/>
              </a:rPr>
              <a:t>Τη</a:t>
            </a:r>
            <a:r>
              <a:rPr sz="1800" spc="-165" dirty="0">
                <a:latin typeface="Trebuchet MS"/>
                <a:cs typeface="Trebuchet MS"/>
              </a:rPr>
              <a:t> </a:t>
            </a:r>
            <a:r>
              <a:rPr sz="1800" spc="-20" dirty="0">
                <a:latin typeface="Trebuchet MS"/>
                <a:cs typeface="Trebuchet MS"/>
              </a:rPr>
              <a:t>χειμερινή </a:t>
            </a:r>
            <a:r>
              <a:rPr sz="1800" spc="-5" dirty="0">
                <a:latin typeface="Trebuchet MS"/>
                <a:cs typeface="Trebuchet MS"/>
              </a:rPr>
              <a:t>περίοδο </a:t>
            </a:r>
            <a:r>
              <a:rPr sz="1800" spc="35" dirty="0">
                <a:latin typeface="Trebuchet MS"/>
                <a:cs typeface="Trebuchet MS"/>
              </a:rPr>
              <a:t>με </a:t>
            </a:r>
            <a:r>
              <a:rPr sz="1800" spc="-50" dirty="0">
                <a:latin typeface="Trebuchet MS"/>
                <a:cs typeface="Trebuchet MS"/>
              </a:rPr>
              <a:t>τις </a:t>
            </a:r>
            <a:r>
              <a:rPr sz="1800" spc="-45" dirty="0">
                <a:latin typeface="Trebuchet MS"/>
                <a:cs typeface="Trebuchet MS"/>
              </a:rPr>
              <a:t>βροχές, </a:t>
            </a:r>
            <a:r>
              <a:rPr sz="1800" spc="-50" dirty="0">
                <a:latin typeface="Trebuchet MS"/>
                <a:cs typeface="Trebuchet MS"/>
              </a:rPr>
              <a:t>τα </a:t>
            </a:r>
            <a:r>
              <a:rPr sz="1800" spc="-55" dirty="0">
                <a:latin typeface="Trebuchet MS"/>
                <a:cs typeface="Trebuchet MS"/>
              </a:rPr>
              <a:t>χιόνια </a:t>
            </a:r>
            <a:r>
              <a:rPr sz="1800" spc="-70" dirty="0">
                <a:latin typeface="Trebuchet MS"/>
                <a:cs typeface="Trebuchet MS"/>
              </a:rPr>
              <a:t>και </a:t>
            </a:r>
            <a:r>
              <a:rPr sz="1800" spc="-40" dirty="0">
                <a:latin typeface="Trebuchet MS"/>
                <a:cs typeface="Trebuchet MS"/>
              </a:rPr>
              <a:t>την έλλειψη </a:t>
            </a:r>
            <a:r>
              <a:rPr sz="1800" spc="-15" dirty="0">
                <a:latin typeface="Trebuchet MS"/>
                <a:cs typeface="Trebuchet MS"/>
              </a:rPr>
              <a:t>συντήρησης </a:t>
            </a:r>
            <a:r>
              <a:rPr sz="1800" spc="-10" dirty="0">
                <a:latin typeface="Trebuchet MS"/>
                <a:cs typeface="Trebuchet MS"/>
              </a:rPr>
              <a:t>του </a:t>
            </a:r>
            <a:r>
              <a:rPr sz="1800" spc="-5" dirty="0">
                <a:latin typeface="Trebuchet MS"/>
                <a:cs typeface="Trebuchet MS"/>
              </a:rPr>
              <a:t> </a:t>
            </a:r>
            <a:r>
              <a:rPr sz="1800" spc="5" dirty="0">
                <a:latin typeface="Trebuchet MS"/>
                <a:cs typeface="Trebuchet MS"/>
              </a:rPr>
              <a:t>δρόμου</a:t>
            </a:r>
            <a:r>
              <a:rPr sz="1800" spc="-20" dirty="0">
                <a:latin typeface="Trebuchet MS"/>
                <a:cs typeface="Trebuchet MS"/>
              </a:rPr>
              <a:t> </a:t>
            </a:r>
            <a:r>
              <a:rPr sz="1800" spc="-30" dirty="0">
                <a:latin typeface="Trebuchet MS"/>
                <a:cs typeface="Trebuchet MS"/>
              </a:rPr>
              <a:t>το</a:t>
            </a:r>
            <a:r>
              <a:rPr sz="1800" spc="-15" dirty="0">
                <a:latin typeface="Trebuchet MS"/>
                <a:cs typeface="Trebuchet MS"/>
              </a:rPr>
              <a:t> </a:t>
            </a:r>
            <a:r>
              <a:rPr sz="1800" spc="-30" dirty="0">
                <a:latin typeface="Trebuchet MS"/>
                <a:cs typeface="Trebuchet MS"/>
              </a:rPr>
              <a:t>χωμάτινο</a:t>
            </a:r>
            <a:r>
              <a:rPr sz="1800" spc="-15" dirty="0">
                <a:latin typeface="Trebuchet MS"/>
                <a:cs typeface="Trebuchet MS"/>
              </a:rPr>
              <a:t> </a:t>
            </a:r>
            <a:r>
              <a:rPr sz="1800" spc="-5" dirty="0">
                <a:latin typeface="Trebuchet MS"/>
                <a:cs typeface="Trebuchet MS"/>
              </a:rPr>
              <a:t>τμήμα</a:t>
            </a:r>
            <a:r>
              <a:rPr sz="1800" spc="-10" dirty="0">
                <a:latin typeface="Trebuchet MS"/>
                <a:cs typeface="Trebuchet MS"/>
              </a:rPr>
              <a:t> του</a:t>
            </a:r>
            <a:r>
              <a:rPr sz="1800" spc="-20" dirty="0">
                <a:latin typeface="Trebuchet MS"/>
                <a:cs typeface="Trebuchet MS"/>
              </a:rPr>
              <a:t> δρόμου,</a:t>
            </a:r>
            <a:r>
              <a:rPr sz="1800" spc="-5" dirty="0">
                <a:latin typeface="Trebuchet MS"/>
                <a:cs typeface="Trebuchet MS"/>
              </a:rPr>
              <a:t> </a:t>
            </a:r>
            <a:r>
              <a:rPr sz="1800" spc="-20" dirty="0">
                <a:latin typeface="Trebuchet MS"/>
                <a:cs typeface="Trebuchet MS"/>
              </a:rPr>
              <a:t>κυρίως</a:t>
            </a:r>
            <a:r>
              <a:rPr sz="1800" spc="-25" dirty="0">
                <a:latin typeface="Trebuchet MS"/>
                <a:cs typeface="Trebuchet MS"/>
              </a:rPr>
              <a:t> από</a:t>
            </a:r>
            <a:r>
              <a:rPr sz="1800" spc="5" dirty="0">
                <a:latin typeface="Trebuchet MS"/>
                <a:cs typeface="Trebuchet MS"/>
              </a:rPr>
              <a:t> </a:t>
            </a:r>
            <a:r>
              <a:rPr sz="1800" spc="-30" dirty="0">
                <a:latin typeface="Trebuchet MS"/>
                <a:cs typeface="Trebuchet MS"/>
              </a:rPr>
              <a:t>το</a:t>
            </a:r>
            <a:r>
              <a:rPr sz="1800" spc="-15" dirty="0">
                <a:latin typeface="Trebuchet MS"/>
                <a:cs typeface="Trebuchet MS"/>
              </a:rPr>
              <a:t> </a:t>
            </a:r>
            <a:r>
              <a:rPr sz="1800" spc="-60" dirty="0">
                <a:latin typeface="Trebuchet MS"/>
                <a:cs typeface="Trebuchet MS"/>
              </a:rPr>
              <a:t>καταφύγιο</a:t>
            </a:r>
            <a:r>
              <a:rPr sz="1800" spc="-15" dirty="0">
                <a:latin typeface="Trebuchet MS"/>
                <a:cs typeface="Trebuchet MS"/>
              </a:rPr>
              <a:t> </a:t>
            </a:r>
            <a:r>
              <a:rPr sz="1800" spc="-50" dirty="0">
                <a:latin typeface="Trebuchet MS"/>
                <a:cs typeface="Trebuchet MS"/>
              </a:rPr>
              <a:t>Καλιακούδας</a:t>
            </a:r>
            <a:r>
              <a:rPr sz="1800" spc="-25" dirty="0">
                <a:latin typeface="Trebuchet MS"/>
                <a:cs typeface="Trebuchet MS"/>
              </a:rPr>
              <a:t> </a:t>
            </a:r>
            <a:r>
              <a:rPr sz="1800" spc="-70" dirty="0">
                <a:latin typeface="Trebuchet MS"/>
                <a:cs typeface="Trebuchet MS"/>
              </a:rPr>
              <a:t>και</a:t>
            </a:r>
            <a:r>
              <a:rPr sz="1800" spc="-5" dirty="0">
                <a:latin typeface="Trebuchet MS"/>
                <a:cs typeface="Trebuchet MS"/>
              </a:rPr>
              <a:t> </a:t>
            </a:r>
            <a:r>
              <a:rPr sz="1800" spc="-45" dirty="0">
                <a:latin typeface="Trebuchet MS"/>
                <a:cs typeface="Trebuchet MS"/>
              </a:rPr>
              <a:t>μετά,</a:t>
            </a:r>
            <a:r>
              <a:rPr sz="1800" spc="-15" dirty="0">
                <a:latin typeface="Trebuchet MS"/>
                <a:cs typeface="Trebuchet MS"/>
              </a:rPr>
              <a:t> </a:t>
            </a:r>
            <a:r>
              <a:rPr sz="1800" spc="-20" dirty="0">
                <a:latin typeface="Trebuchet MS"/>
                <a:cs typeface="Trebuchet MS"/>
              </a:rPr>
              <a:t>δεν</a:t>
            </a:r>
            <a:endParaRPr sz="1800">
              <a:latin typeface="Trebuchet MS"/>
              <a:cs typeface="Trebuchet MS"/>
            </a:endParaRPr>
          </a:p>
          <a:p>
            <a:pPr marL="192405" algn="just">
              <a:lnSpc>
                <a:spcPts val="1705"/>
              </a:lnSpc>
            </a:pPr>
            <a:r>
              <a:rPr sz="1800" spc="10" dirty="0">
                <a:latin typeface="Trebuchet MS"/>
                <a:cs typeface="Trebuchet MS"/>
              </a:rPr>
              <a:t>ε</a:t>
            </a:r>
            <a:r>
              <a:rPr sz="1800" spc="-15" dirty="0">
                <a:latin typeface="Trebuchet MS"/>
                <a:cs typeface="Trebuchet MS"/>
              </a:rPr>
              <a:t>ί</a:t>
            </a:r>
            <a:r>
              <a:rPr sz="1800" spc="-110" dirty="0">
                <a:latin typeface="Trebuchet MS"/>
                <a:cs typeface="Trebuchet MS"/>
              </a:rPr>
              <a:t>ν</a:t>
            </a:r>
            <a:r>
              <a:rPr sz="1800" spc="-35" dirty="0">
                <a:latin typeface="Trebuchet MS"/>
                <a:cs typeface="Trebuchet MS"/>
              </a:rPr>
              <a:t>αι</a:t>
            </a:r>
            <a:r>
              <a:rPr sz="1800" spc="-180" dirty="0">
                <a:latin typeface="Trebuchet MS"/>
                <a:cs typeface="Trebuchet MS"/>
              </a:rPr>
              <a:t> </a:t>
            </a:r>
            <a:r>
              <a:rPr sz="1800" spc="40" dirty="0">
                <a:latin typeface="Trebuchet MS"/>
                <a:cs typeface="Trebuchet MS"/>
              </a:rPr>
              <a:t>ε</a:t>
            </a:r>
            <a:r>
              <a:rPr sz="1800" spc="-40" dirty="0">
                <a:latin typeface="Trebuchet MS"/>
                <a:cs typeface="Trebuchet MS"/>
              </a:rPr>
              <a:t>ύ</a:t>
            </a:r>
            <a:r>
              <a:rPr sz="1800" spc="-75" dirty="0">
                <a:latin typeface="Trebuchet MS"/>
                <a:cs typeface="Trebuchet MS"/>
              </a:rPr>
              <a:t>κ</a:t>
            </a:r>
            <a:r>
              <a:rPr sz="1800" spc="-55" dirty="0">
                <a:latin typeface="Trebuchet MS"/>
                <a:cs typeface="Trebuchet MS"/>
              </a:rPr>
              <a:t>ολα</a:t>
            </a:r>
            <a:r>
              <a:rPr sz="1800" spc="-170" dirty="0">
                <a:latin typeface="Trebuchet MS"/>
                <a:cs typeface="Trebuchet MS"/>
              </a:rPr>
              <a:t> </a:t>
            </a:r>
            <a:r>
              <a:rPr sz="1800" spc="-65" dirty="0">
                <a:latin typeface="Trebuchet MS"/>
                <a:cs typeface="Trebuchet MS"/>
              </a:rPr>
              <a:t>π</a:t>
            </a:r>
            <a:r>
              <a:rPr sz="1800" spc="-15" dirty="0">
                <a:latin typeface="Trebuchet MS"/>
                <a:cs typeface="Trebuchet MS"/>
              </a:rPr>
              <a:t>ρ</a:t>
            </a:r>
            <a:r>
              <a:rPr sz="1800" spc="-10" dirty="0">
                <a:latin typeface="Trebuchet MS"/>
                <a:cs typeface="Trebuchet MS"/>
              </a:rPr>
              <a:t>οσβ</a:t>
            </a:r>
            <a:r>
              <a:rPr sz="1800" spc="-5" dirty="0">
                <a:latin typeface="Trebuchet MS"/>
                <a:cs typeface="Trebuchet MS"/>
              </a:rPr>
              <a:t>ά</a:t>
            </a:r>
            <a:r>
              <a:rPr sz="1800" dirty="0">
                <a:latin typeface="Trebuchet MS"/>
                <a:cs typeface="Trebuchet MS"/>
              </a:rPr>
              <a:t>σι</a:t>
            </a:r>
            <a:r>
              <a:rPr sz="1800" spc="-5" dirty="0">
                <a:latin typeface="Trebuchet MS"/>
                <a:cs typeface="Trebuchet MS"/>
              </a:rPr>
              <a:t>μ</a:t>
            </a:r>
            <a:r>
              <a:rPr sz="1800" spc="-70" dirty="0">
                <a:latin typeface="Trebuchet MS"/>
                <a:cs typeface="Trebuchet MS"/>
              </a:rPr>
              <a:t>ο.</a:t>
            </a:r>
            <a:endParaRPr sz="1800">
              <a:latin typeface="Trebuchet MS"/>
              <a:cs typeface="Trebuchet MS"/>
            </a:endParaRPr>
          </a:p>
          <a:p>
            <a:pPr marL="192405" marR="6985" algn="just">
              <a:lnSpc>
                <a:spcPts val="1870"/>
              </a:lnSpc>
              <a:spcBef>
                <a:spcPts val="165"/>
              </a:spcBef>
            </a:pPr>
            <a:r>
              <a:rPr sz="1800" spc="-85" dirty="0">
                <a:latin typeface="Trebuchet MS"/>
                <a:cs typeface="Trebuchet MS"/>
              </a:rPr>
              <a:t>β) </a:t>
            </a:r>
            <a:r>
              <a:rPr sz="1800" spc="95" dirty="0">
                <a:latin typeface="Trebuchet MS"/>
                <a:cs typeface="Trebuchet MS"/>
              </a:rPr>
              <a:t>Η </a:t>
            </a:r>
            <a:r>
              <a:rPr sz="1800" spc="5" dirty="0">
                <a:latin typeface="Trebuchet MS"/>
                <a:cs typeface="Trebuchet MS"/>
              </a:rPr>
              <a:t>δεύτερη </a:t>
            </a:r>
            <a:r>
              <a:rPr sz="1800" spc="-10" dirty="0">
                <a:latin typeface="Trebuchet MS"/>
                <a:cs typeface="Trebuchet MS"/>
              </a:rPr>
              <a:t>διαδρομή </a:t>
            </a:r>
            <a:r>
              <a:rPr sz="1800" spc="-55" dirty="0">
                <a:latin typeface="Trebuchet MS"/>
                <a:cs typeface="Trebuchet MS"/>
              </a:rPr>
              <a:t>είναι: </a:t>
            </a:r>
            <a:r>
              <a:rPr sz="1800" spc="-25" dirty="0">
                <a:latin typeface="Trebuchet MS"/>
                <a:cs typeface="Trebuchet MS"/>
              </a:rPr>
              <a:t>Καρπενήσι </a:t>
            </a:r>
            <a:r>
              <a:rPr sz="1800" spc="-50" dirty="0">
                <a:latin typeface="Trebuchet MS"/>
                <a:cs typeface="Trebuchet MS"/>
              </a:rPr>
              <a:t>- </a:t>
            </a:r>
            <a:r>
              <a:rPr sz="1800" spc="-55" dirty="0">
                <a:latin typeface="Trebuchet MS"/>
                <a:cs typeface="Trebuchet MS"/>
              </a:rPr>
              <a:t>Κρίκελλο </a:t>
            </a:r>
            <a:r>
              <a:rPr sz="1800" spc="-50" dirty="0">
                <a:latin typeface="Trebuchet MS"/>
                <a:cs typeface="Trebuchet MS"/>
              </a:rPr>
              <a:t>- </a:t>
            </a:r>
            <a:r>
              <a:rPr sz="1800" spc="-20" dirty="0">
                <a:latin typeface="Trebuchet MS"/>
                <a:cs typeface="Trebuchet MS"/>
              </a:rPr>
              <a:t>Δομνίστα </a:t>
            </a:r>
            <a:r>
              <a:rPr sz="1800" spc="-65" dirty="0">
                <a:latin typeface="Trebuchet MS"/>
                <a:cs typeface="Trebuchet MS"/>
              </a:rPr>
              <a:t>-Σκοπιά </a:t>
            </a:r>
            <a:r>
              <a:rPr sz="1800" spc="-50" dirty="0">
                <a:latin typeface="Trebuchet MS"/>
                <a:cs typeface="Trebuchet MS"/>
              </a:rPr>
              <a:t>- </a:t>
            </a:r>
            <a:r>
              <a:rPr sz="1800" spc="-60" dirty="0">
                <a:latin typeface="Trebuchet MS"/>
                <a:cs typeface="Trebuchet MS"/>
              </a:rPr>
              <a:t>Αγιος </a:t>
            </a:r>
            <a:r>
              <a:rPr sz="1800" spc="-40" dirty="0">
                <a:latin typeface="Trebuchet MS"/>
                <a:cs typeface="Trebuchet MS"/>
              </a:rPr>
              <a:t>Χαραλάμπος </a:t>
            </a:r>
            <a:r>
              <a:rPr sz="1800" spc="-50" dirty="0">
                <a:latin typeface="Trebuchet MS"/>
                <a:cs typeface="Trebuchet MS"/>
              </a:rPr>
              <a:t>- </a:t>
            </a:r>
            <a:r>
              <a:rPr sz="1800" spc="-45" dirty="0">
                <a:latin typeface="Trebuchet MS"/>
                <a:cs typeface="Trebuchet MS"/>
              </a:rPr>
              <a:t> </a:t>
            </a:r>
            <a:r>
              <a:rPr sz="1800" spc="-40" dirty="0">
                <a:latin typeface="Trebuchet MS"/>
                <a:cs typeface="Trebuchet MS"/>
              </a:rPr>
              <a:t>Καστανούλα </a:t>
            </a:r>
            <a:r>
              <a:rPr sz="1800" spc="-50" dirty="0">
                <a:latin typeface="Trebuchet MS"/>
                <a:cs typeface="Trebuchet MS"/>
              </a:rPr>
              <a:t>- </a:t>
            </a:r>
            <a:r>
              <a:rPr sz="1800" spc="-35" dirty="0">
                <a:latin typeface="Trebuchet MS"/>
                <a:cs typeface="Trebuchet MS"/>
              </a:rPr>
              <a:t>Ροσκά </a:t>
            </a:r>
            <a:r>
              <a:rPr sz="1800" spc="-50" dirty="0">
                <a:latin typeface="Trebuchet MS"/>
                <a:cs typeface="Trebuchet MS"/>
              </a:rPr>
              <a:t>- </a:t>
            </a:r>
            <a:r>
              <a:rPr sz="1800" spc="-30" dirty="0">
                <a:latin typeface="Trebuchet MS"/>
                <a:cs typeface="Trebuchet MS"/>
              </a:rPr>
              <a:t>Πανταβρέχει, </a:t>
            </a:r>
            <a:r>
              <a:rPr sz="1800" spc="-40" dirty="0">
                <a:latin typeface="Trebuchet MS"/>
                <a:cs typeface="Trebuchet MS"/>
              </a:rPr>
              <a:t>συνολικού </a:t>
            </a:r>
            <a:r>
              <a:rPr sz="1800" spc="-25" dirty="0">
                <a:latin typeface="Trebuchet MS"/>
                <a:cs typeface="Trebuchet MS"/>
              </a:rPr>
              <a:t>μήκους </a:t>
            </a:r>
            <a:r>
              <a:rPr sz="1800" spc="-30" dirty="0">
                <a:latin typeface="Trebuchet MS"/>
                <a:cs typeface="Trebuchet MS"/>
              </a:rPr>
              <a:t>63,8 </a:t>
            </a:r>
            <a:r>
              <a:rPr sz="1800" spc="-45" dirty="0">
                <a:latin typeface="Trebuchet MS"/>
                <a:cs typeface="Trebuchet MS"/>
              </a:rPr>
              <a:t>Km, </a:t>
            </a:r>
            <a:r>
              <a:rPr sz="1800" spc="-25" dirty="0">
                <a:latin typeface="Trebuchet MS"/>
                <a:cs typeface="Trebuchet MS"/>
              </a:rPr>
              <a:t>από </a:t>
            </a:r>
            <a:r>
              <a:rPr sz="1800" spc="-50" dirty="0">
                <a:latin typeface="Trebuchet MS"/>
                <a:cs typeface="Trebuchet MS"/>
              </a:rPr>
              <a:t>τα </a:t>
            </a:r>
            <a:r>
              <a:rPr sz="1800" spc="-30" dirty="0">
                <a:latin typeface="Trebuchet MS"/>
                <a:cs typeface="Trebuchet MS"/>
              </a:rPr>
              <a:t>οποία </a:t>
            </a:r>
            <a:r>
              <a:rPr sz="1800" spc="-50" dirty="0">
                <a:latin typeface="Trebuchet MS"/>
                <a:cs typeface="Trebuchet MS"/>
              </a:rPr>
              <a:t>τα </a:t>
            </a:r>
            <a:r>
              <a:rPr sz="1800" spc="15" dirty="0">
                <a:latin typeface="Trebuchet MS"/>
                <a:cs typeface="Trebuchet MS"/>
              </a:rPr>
              <a:t>41 </a:t>
            </a:r>
            <a:r>
              <a:rPr sz="1800" spc="10" dirty="0">
                <a:latin typeface="Trebuchet MS"/>
                <a:cs typeface="Trebuchet MS"/>
              </a:rPr>
              <a:t>Km </a:t>
            </a:r>
            <a:r>
              <a:rPr sz="1800" spc="-25" dirty="0">
                <a:latin typeface="Trebuchet MS"/>
                <a:cs typeface="Trebuchet MS"/>
              </a:rPr>
              <a:t>(έως </a:t>
            </a:r>
            <a:r>
              <a:rPr sz="1800" spc="-20" dirty="0">
                <a:latin typeface="Trebuchet MS"/>
                <a:cs typeface="Trebuchet MS"/>
              </a:rPr>
              <a:t>τη </a:t>
            </a:r>
            <a:r>
              <a:rPr sz="1800" spc="-15" dirty="0">
                <a:latin typeface="Trebuchet MS"/>
                <a:cs typeface="Trebuchet MS"/>
              </a:rPr>
              <a:t> </a:t>
            </a:r>
            <a:r>
              <a:rPr sz="1800" spc="-35" dirty="0">
                <a:latin typeface="Trebuchet MS"/>
                <a:cs typeface="Trebuchet MS"/>
              </a:rPr>
              <a:t>Δομνίστα) είναι </a:t>
            </a:r>
            <a:r>
              <a:rPr sz="1800" spc="-50" dirty="0">
                <a:latin typeface="Trebuchet MS"/>
                <a:cs typeface="Trebuchet MS"/>
              </a:rPr>
              <a:t>άσφαλτος </a:t>
            </a:r>
            <a:r>
              <a:rPr sz="1800" spc="-70" dirty="0">
                <a:latin typeface="Trebuchet MS"/>
                <a:cs typeface="Trebuchet MS"/>
              </a:rPr>
              <a:t>και </a:t>
            </a:r>
            <a:r>
              <a:rPr sz="1800" spc="-45" dirty="0">
                <a:latin typeface="Trebuchet MS"/>
                <a:cs typeface="Trebuchet MS"/>
              </a:rPr>
              <a:t>τα </a:t>
            </a:r>
            <a:r>
              <a:rPr sz="1800" spc="-35" dirty="0">
                <a:latin typeface="Trebuchet MS"/>
                <a:cs typeface="Trebuchet MS"/>
              </a:rPr>
              <a:t>υπόλοιπα </a:t>
            </a:r>
            <a:r>
              <a:rPr sz="1800" spc="-25" dirty="0">
                <a:latin typeface="Trebuchet MS"/>
                <a:cs typeface="Trebuchet MS"/>
              </a:rPr>
              <a:t>22,8 </a:t>
            </a:r>
            <a:r>
              <a:rPr sz="1800" spc="10" dirty="0">
                <a:latin typeface="Trebuchet MS"/>
                <a:cs typeface="Trebuchet MS"/>
              </a:rPr>
              <a:t>Km </a:t>
            </a:r>
            <a:r>
              <a:rPr sz="1800" spc="-15" dirty="0">
                <a:latin typeface="Trebuchet MS"/>
                <a:cs typeface="Trebuchet MS"/>
              </a:rPr>
              <a:t>χωματόδρομος </a:t>
            </a:r>
            <a:r>
              <a:rPr sz="1800" spc="-30" dirty="0">
                <a:latin typeface="Trebuchet MS"/>
                <a:cs typeface="Trebuchet MS"/>
              </a:rPr>
              <a:t>μέτριας </a:t>
            </a:r>
            <a:r>
              <a:rPr sz="1800" spc="-40" dirty="0">
                <a:latin typeface="Trebuchet MS"/>
                <a:cs typeface="Trebuchet MS"/>
              </a:rPr>
              <a:t>βατότητας </a:t>
            </a:r>
            <a:r>
              <a:rPr sz="1800" spc="-45" dirty="0">
                <a:latin typeface="Trebuchet MS"/>
                <a:cs typeface="Trebuchet MS"/>
              </a:rPr>
              <a:t>(βρίσκεται </a:t>
            </a:r>
            <a:r>
              <a:rPr sz="1800" spc="-530" dirty="0">
                <a:latin typeface="Trebuchet MS"/>
                <a:cs typeface="Trebuchet MS"/>
              </a:rPr>
              <a:t> </a:t>
            </a:r>
            <a:r>
              <a:rPr sz="1800" spc="-5" dirty="0">
                <a:latin typeface="Trebuchet MS"/>
                <a:cs typeface="Trebuchet MS"/>
              </a:rPr>
              <a:t>υπό</a:t>
            </a:r>
            <a:r>
              <a:rPr sz="1800" spc="-180" dirty="0">
                <a:latin typeface="Trebuchet MS"/>
                <a:cs typeface="Trebuchet MS"/>
              </a:rPr>
              <a:t> </a:t>
            </a:r>
            <a:r>
              <a:rPr sz="1800" spc="-35" dirty="0">
                <a:latin typeface="Trebuchet MS"/>
                <a:cs typeface="Trebuchet MS"/>
              </a:rPr>
              <a:t>κατασκευή</a:t>
            </a:r>
            <a:r>
              <a:rPr sz="1800" spc="-185" dirty="0">
                <a:latin typeface="Trebuchet MS"/>
                <a:cs typeface="Trebuchet MS"/>
              </a:rPr>
              <a:t> </a:t>
            </a:r>
            <a:r>
              <a:rPr sz="1800" spc="-25" dirty="0">
                <a:latin typeface="Trebuchet MS"/>
                <a:cs typeface="Trebuchet MS"/>
              </a:rPr>
              <a:t>νέος</a:t>
            </a:r>
            <a:r>
              <a:rPr sz="1800" spc="-185" dirty="0">
                <a:latin typeface="Trebuchet MS"/>
                <a:cs typeface="Trebuchet MS"/>
              </a:rPr>
              <a:t> </a:t>
            </a:r>
            <a:r>
              <a:rPr sz="1800" spc="-35" dirty="0">
                <a:latin typeface="Trebuchet MS"/>
                <a:cs typeface="Trebuchet MS"/>
              </a:rPr>
              <a:t>ασφαλτόστρωτος</a:t>
            </a:r>
            <a:r>
              <a:rPr sz="1800" spc="-175" dirty="0">
                <a:latin typeface="Trebuchet MS"/>
                <a:cs typeface="Trebuchet MS"/>
              </a:rPr>
              <a:t> </a:t>
            </a:r>
            <a:r>
              <a:rPr sz="1800" spc="-10" dirty="0">
                <a:latin typeface="Trebuchet MS"/>
                <a:cs typeface="Trebuchet MS"/>
              </a:rPr>
              <a:t>δρόμος</a:t>
            </a:r>
            <a:r>
              <a:rPr sz="1800" spc="-175" dirty="0">
                <a:latin typeface="Trebuchet MS"/>
                <a:cs typeface="Trebuchet MS"/>
              </a:rPr>
              <a:t> </a:t>
            </a:r>
            <a:r>
              <a:rPr sz="1800" spc="30" dirty="0">
                <a:latin typeface="Trebuchet MS"/>
                <a:cs typeface="Trebuchet MS"/>
              </a:rPr>
              <a:t>σε</a:t>
            </a:r>
            <a:r>
              <a:rPr sz="1800" spc="-185" dirty="0">
                <a:latin typeface="Trebuchet MS"/>
                <a:cs typeface="Trebuchet MS"/>
              </a:rPr>
              <a:t> </a:t>
            </a:r>
            <a:r>
              <a:rPr sz="1800" spc="-5" dirty="0">
                <a:latin typeface="Trebuchet MS"/>
                <a:cs typeface="Trebuchet MS"/>
              </a:rPr>
              <a:t>τμήμα</a:t>
            </a:r>
            <a:r>
              <a:rPr sz="1800" spc="-180" dirty="0">
                <a:latin typeface="Trebuchet MS"/>
                <a:cs typeface="Trebuchet MS"/>
              </a:rPr>
              <a:t> </a:t>
            </a:r>
            <a:r>
              <a:rPr sz="1800" spc="-35" dirty="0">
                <a:latin typeface="Trebuchet MS"/>
                <a:cs typeface="Trebuchet MS"/>
              </a:rPr>
              <a:t>της</a:t>
            </a:r>
            <a:r>
              <a:rPr sz="1800" spc="-175" dirty="0">
                <a:latin typeface="Trebuchet MS"/>
                <a:cs typeface="Trebuchet MS"/>
              </a:rPr>
              <a:t> </a:t>
            </a:r>
            <a:r>
              <a:rPr sz="1800" spc="-15" dirty="0">
                <a:latin typeface="Trebuchet MS"/>
                <a:cs typeface="Trebuchet MS"/>
              </a:rPr>
              <a:t>διαδρομής</a:t>
            </a:r>
            <a:r>
              <a:rPr sz="1800" spc="-185" dirty="0">
                <a:latin typeface="Trebuchet MS"/>
                <a:cs typeface="Trebuchet MS"/>
              </a:rPr>
              <a:t> </a:t>
            </a:r>
            <a:r>
              <a:rPr sz="1800" spc="-60" dirty="0">
                <a:latin typeface="Trebuchet MS"/>
                <a:cs typeface="Trebuchet MS"/>
              </a:rPr>
              <a:t>αυτής).</a:t>
            </a:r>
            <a:endParaRPr sz="1800">
              <a:latin typeface="Trebuchet MS"/>
              <a:cs typeface="Trebuchet MS"/>
            </a:endParaRPr>
          </a:p>
          <a:p>
            <a:pPr marL="192405" marR="6985" algn="just">
              <a:lnSpc>
                <a:spcPts val="1860"/>
              </a:lnSpc>
              <a:spcBef>
                <a:spcPts val="15"/>
              </a:spcBef>
            </a:pPr>
            <a:r>
              <a:rPr sz="1800" spc="-155" dirty="0">
                <a:latin typeface="Trebuchet MS"/>
                <a:cs typeface="Trebuchet MS"/>
              </a:rPr>
              <a:t>γ) </a:t>
            </a:r>
            <a:r>
              <a:rPr sz="1800" spc="95" dirty="0">
                <a:latin typeface="Trebuchet MS"/>
                <a:cs typeface="Trebuchet MS"/>
              </a:rPr>
              <a:t>Η </a:t>
            </a:r>
            <a:r>
              <a:rPr sz="1800" spc="-100" dirty="0">
                <a:latin typeface="Trebuchet MS"/>
                <a:cs typeface="Trebuchet MS"/>
              </a:rPr>
              <a:t>Τρίτη </a:t>
            </a:r>
            <a:r>
              <a:rPr sz="1800" spc="-10" dirty="0">
                <a:latin typeface="Trebuchet MS"/>
                <a:cs typeface="Trebuchet MS"/>
              </a:rPr>
              <a:t>διαδρομή </a:t>
            </a:r>
            <a:r>
              <a:rPr sz="1800" spc="-55" dirty="0">
                <a:latin typeface="Trebuchet MS"/>
                <a:cs typeface="Trebuchet MS"/>
              </a:rPr>
              <a:t>είναι: </a:t>
            </a:r>
            <a:r>
              <a:rPr sz="1800" spc="-25" dirty="0">
                <a:latin typeface="Trebuchet MS"/>
                <a:cs typeface="Trebuchet MS"/>
              </a:rPr>
              <a:t>Καρπενήσι </a:t>
            </a:r>
            <a:r>
              <a:rPr sz="1800" spc="-50" dirty="0">
                <a:latin typeface="Trebuchet MS"/>
                <a:cs typeface="Trebuchet MS"/>
              </a:rPr>
              <a:t>- </a:t>
            </a:r>
            <a:r>
              <a:rPr sz="1800" spc="10" dirty="0">
                <a:latin typeface="Trebuchet MS"/>
                <a:cs typeface="Trebuchet MS"/>
              </a:rPr>
              <a:t>Προυσός </a:t>
            </a:r>
            <a:r>
              <a:rPr sz="1800" spc="-50" dirty="0">
                <a:latin typeface="Trebuchet MS"/>
                <a:cs typeface="Trebuchet MS"/>
              </a:rPr>
              <a:t>- </a:t>
            </a:r>
            <a:r>
              <a:rPr sz="1800" spc="-40" dirty="0">
                <a:latin typeface="Trebuchet MS"/>
                <a:cs typeface="Trebuchet MS"/>
              </a:rPr>
              <a:t>Καστανιά </a:t>
            </a:r>
            <a:r>
              <a:rPr sz="1800" spc="-50" dirty="0">
                <a:latin typeface="Trebuchet MS"/>
                <a:cs typeface="Trebuchet MS"/>
              </a:rPr>
              <a:t>- </a:t>
            </a:r>
            <a:r>
              <a:rPr sz="1800" spc="5" dirty="0">
                <a:latin typeface="Trebuchet MS"/>
                <a:cs typeface="Trebuchet MS"/>
              </a:rPr>
              <a:t>Πρόδρομος </a:t>
            </a:r>
            <a:r>
              <a:rPr sz="1800" spc="-50" dirty="0">
                <a:latin typeface="Trebuchet MS"/>
                <a:cs typeface="Trebuchet MS"/>
              </a:rPr>
              <a:t>- </a:t>
            </a:r>
            <a:r>
              <a:rPr sz="1800" spc="-30" dirty="0">
                <a:latin typeface="Trebuchet MS"/>
                <a:cs typeface="Trebuchet MS"/>
              </a:rPr>
              <a:t>Ροσκά </a:t>
            </a:r>
            <a:r>
              <a:rPr sz="1800" spc="-50" dirty="0">
                <a:latin typeface="Trebuchet MS"/>
                <a:cs typeface="Trebuchet MS"/>
              </a:rPr>
              <a:t>- </a:t>
            </a:r>
            <a:r>
              <a:rPr sz="1800" spc="-30" dirty="0">
                <a:latin typeface="Trebuchet MS"/>
                <a:cs typeface="Trebuchet MS"/>
              </a:rPr>
              <a:t>Πανταβρέχει, </a:t>
            </a:r>
            <a:r>
              <a:rPr sz="1800" spc="-530" dirty="0">
                <a:latin typeface="Trebuchet MS"/>
                <a:cs typeface="Trebuchet MS"/>
              </a:rPr>
              <a:t> </a:t>
            </a:r>
            <a:r>
              <a:rPr sz="1800" spc="-50" dirty="0">
                <a:latin typeface="Trebuchet MS"/>
                <a:cs typeface="Trebuchet MS"/>
              </a:rPr>
              <a:t>συνολικά</a:t>
            </a:r>
            <a:r>
              <a:rPr sz="1800" spc="-145" dirty="0">
                <a:latin typeface="Trebuchet MS"/>
                <a:cs typeface="Trebuchet MS"/>
              </a:rPr>
              <a:t> </a:t>
            </a:r>
            <a:r>
              <a:rPr sz="1800" spc="-30" dirty="0">
                <a:latin typeface="Trebuchet MS"/>
                <a:cs typeface="Trebuchet MS"/>
              </a:rPr>
              <a:t>63,7</a:t>
            </a:r>
            <a:r>
              <a:rPr sz="1800" spc="-145" dirty="0">
                <a:latin typeface="Trebuchet MS"/>
                <a:cs typeface="Trebuchet MS"/>
              </a:rPr>
              <a:t> </a:t>
            </a:r>
            <a:r>
              <a:rPr sz="1800" spc="-45" dirty="0">
                <a:latin typeface="Trebuchet MS"/>
                <a:cs typeface="Trebuchet MS"/>
              </a:rPr>
              <a:t>Km,</a:t>
            </a:r>
            <a:r>
              <a:rPr sz="1800" spc="-140" dirty="0">
                <a:latin typeface="Trebuchet MS"/>
                <a:cs typeface="Trebuchet MS"/>
              </a:rPr>
              <a:t> </a:t>
            </a:r>
            <a:r>
              <a:rPr sz="1800" spc="-25" dirty="0">
                <a:latin typeface="Trebuchet MS"/>
                <a:cs typeface="Trebuchet MS"/>
              </a:rPr>
              <a:t>από</a:t>
            </a:r>
            <a:r>
              <a:rPr sz="1800" spc="-150" dirty="0">
                <a:latin typeface="Trebuchet MS"/>
                <a:cs typeface="Trebuchet MS"/>
              </a:rPr>
              <a:t> </a:t>
            </a:r>
            <a:r>
              <a:rPr sz="1800" spc="-50" dirty="0">
                <a:latin typeface="Trebuchet MS"/>
                <a:cs typeface="Trebuchet MS"/>
              </a:rPr>
              <a:t>τα</a:t>
            </a:r>
            <a:r>
              <a:rPr sz="1800" spc="-140" dirty="0">
                <a:latin typeface="Trebuchet MS"/>
                <a:cs typeface="Trebuchet MS"/>
              </a:rPr>
              <a:t> </a:t>
            </a:r>
            <a:r>
              <a:rPr sz="1800" spc="-30" dirty="0">
                <a:latin typeface="Trebuchet MS"/>
                <a:cs typeface="Trebuchet MS"/>
              </a:rPr>
              <a:t>οποία</a:t>
            </a:r>
            <a:r>
              <a:rPr sz="1800" spc="-140" dirty="0">
                <a:latin typeface="Trebuchet MS"/>
                <a:cs typeface="Trebuchet MS"/>
              </a:rPr>
              <a:t> </a:t>
            </a:r>
            <a:r>
              <a:rPr sz="1800" spc="-50" dirty="0">
                <a:latin typeface="Trebuchet MS"/>
                <a:cs typeface="Trebuchet MS"/>
              </a:rPr>
              <a:t>τα</a:t>
            </a:r>
            <a:r>
              <a:rPr sz="1800" spc="-140" dirty="0">
                <a:latin typeface="Trebuchet MS"/>
                <a:cs typeface="Trebuchet MS"/>
              </a:rPr>
              <a:t> </a:t>
            </a:r>
            <a:r>
              <a:rPr sz="1800" spc="15" dirty="0">
                <a:latin typeface="Trebuchet MS"/>
                <a:cs typeface="Trebuchet MS"/>
              </a:rPr>
              <a:t>45</a:t>
            </a:r>
            <a:r>
              <a:rPr sz="1800" spc="-145" dirty="0">
                <a:latin typeface="Trebuchet MS"/>
                <a:cs typeface="Trebuchet MS"/>
              </a:rPr>
              <a:t> </a:t>
            </a:r>
            <a:r>
              <a:rPr sz="1800" spc="10" dirty="0">
                <a:latin typeface="Trebuchet MS"/>
                <a:cs typeface="Trebuchet MS"/>
              </a:rPr>
              <a:t>Km</a:t>
            </a:r>
            <a:r>
              <a:rPr sz="1800" spc="-145" dirty="0">
                <a:latin typeface="Trebuchet MS"/>
                <a:cs typeface="Trebuchet MS"/>
              </a:rPr>
              <a:t> </a:t>
            </a:r>
            <a:r>
              <a:rPr sz="1800" spc="-15" dirty="0">
                <a:latin typeface="Trebuchet MS"/>
                <a:cs typeface="Trebuchet MS"/>
              </a:rPr>
              <a:t>(έως</a:t>
            </a:r>
            <a:r>
              <a:rPr sz="1800" spc="-145" dirty="0">
                <a:latin typeface="Trebuchet MS"/>
                <a:cs typeface="Trebuchet MS"/>
              </a:rPr>
              <a:t> </a:t>
            </a:r>
            <a:r>
              <a:rPr sz="1800" spc="-40" dirty="0">
                <a:latin typeface="Trebuchet MS"/>
                <a:cs typeface="Trebuchet MS"/>
              </a:rPr>
              <a:t>την</a:t>
            </a:r>
            <a:r>
              <a:rPr sz="1800" spc="-155" dirty="0">
                <a:latin typeface="Trebuchet MS"/>
                <a:cs typeface="Trebuchet MS"/>
              </a:rPr>
              <a:t> </a:t>
            </a:r>
            <a:r>
              <a:rPr sz="1800" spc="-55" dirty="0">
                <a:latin typeface="Trebuchet MS"/>
                <a:cs typeface="Trebuchet MS"/>
              </a:rPr>
              <a:t>Καστανιά)</a:t>
            </a:r>
            <a:r>
              <a:rPr sz="1800" spc="-140" dirty="0">
                <a:latin typeface="Trebuchet MS"/>
                <a:cs typeface="Trebuchet MS"/>
              </a:rPr>
              <a:t> </a:t>
            </a:r>
            <a:r>
              <a:rPr sz="1800" spc="-35" dirty="0">
                <a:latin typeface="Trebuchet MS"/>
                <a:cs typeface="Trebuchet MS"/>
              </a:rPr>
              <a:t>είναι</a:t>
            </a:r>
            <a:r>
              <a:rPr sz="1800" spc="-140" dirty="0">
                <a:latin typeface="Trebuchet MS"/>
                <a:cs typeface="Trebuchet MS"/>
              </a:rPr>
              <a:t> </a:t>
            </a:r>
            <a:r>
              <a:rPr sz="1800" spc="-50" dirty="0">
                <a:latin typeface="Trebuchet MS"/>
                <a:cs typeface="Trebuchet MS"/>
              </a:rPr>
              <a:t>άσφαλτος</a:t>
            </a:r>
            <a:r>
              <a:rPr sz="1800" spc="-145" dirty="0">
                <a:latin typeface="Trebuchet MS"/>
                <a:cs typeface="Trebuchet MS"/>
              </a:rPr>
              <a:t> </a:t>
            </a:r>
            <a:r>
              <a:rPr sz="1800" spc="-70" dirty="0">
                <a:latin typeface="Trebuchet MS"/>
                <a:cs typeface="Trebuchet MS"/>
              </a:rPr>
              <a:t>και</a:t>
            </a:r>
            <a:r>
              <a:rPr sz="1800" spc="-145" dirty="0">
                <a:latin typeface="Trebuchet MS"/>
                <a:cs typeface="Trebuchet MS"/>
              </a:rPr>
              <a:t> </a:t>
            </a:r>
            <a:r>
              <a:rPr sz="1800" spc="-50" dirty="0">
                <a:latin typeface="Trebuchet MS"/>
                <a:cs typeface="Trebuchet MS"/>
              </a:rPr>
              <a:t>τα</a:t>
            </a:r>
            <a:r>
              <a:rPr sz="1800" spc="-140" dirty="0">
                <a:latin typeface="Trebuchet MS"/>
                <a:cs typeface="Trebuchet MS"/>
              </a:rPr>
              <a:t> </a:t>
            </a:r>
            <a:r>
              <a:rPr sz="1800" spc="-35" dirty="0">
                <a:latin typeface="Trebuchet MS"/>
                <a:cs typeface="Trebuchet MS"/>
              </a:rPr>
              <a:t>υπόλοιπα</a:t>
            </a:r>
            <a:r>
              <a:rPr sz="1800" spc="-155" dirty="0">
                <a:latin typeface="Trebuchet MS"/>
                <a:cs typeface="Trebuchet MS"/>
              </a:rPr>
              <a:t> </a:t>
            </a:r>
            <a:r>
              <a:rPr sz="1800" spc="-30" dirty="0">
                <a:latin typeface="Trebuchet MS"/>
                <a:cs typeface="Trebuchet MS"/>
              </a:rPr>
              <a:t>19,7</a:t>
            </a:r>
            <a:endParaRPr sz="1800">
              <a:latin typeface="Trebuchet MS"/>
              <a:cs typeface="Trebuchet MS"/>
            </a:endParaRPr>
          </a:p>
          <a:p>
            <a:pPr marL="192405" marR="10160" algn="just">
              <a:lnSpc>
                <a:spcPts val="1870"/>
              </a:lnSpc>
              <a:spcBef>
                <a:spcPts val="5"/>
              </a:spcBef>
            </a:pPr>
            <a:r>
              <a:rPr sz="1800" spc="10" dirty="0">
                <a:latin typeface="Trebuchet MS"/>
                <a:cs typeface="Trebuchet MS"/>
              </a:rPr>
              <a:t>Km </a:t>
            </a:r>
            <a:r>
              <a:rPr sz="1800" spc="-15" dirty="0">
                <a:latin typeface="Trebuchet MS"/>
                <a:cs typeface="Trebuchet MS"/>
              </a:rPr>
              <a:t>χωματόδρομος </a:t>
            </a:r>
            <a:r>
              <a:rPr sz="1800" spc="-30" dirty="0">
                <a:latin typeface="Trebuchet MS"/>
                <a:cs typeface="Trebuchet MS"/>
              </a:rPr>
              <a:t>μέτριας </a:t>
            </a:r>
            <a:r>
              <a:rPr sz="1800" spc="-40" dirty="0">
                <a:latin typeface="Trebuchet MS"/>
                <a:cs typeface="Trebuchet MS"/>
              </a:rPr>
              <a:t>βατότητας </a:t>
            </a:r>
            <a:r>
              <a:rPr sz="1800" spc="-45" dirty="0">
                <a:latin typeface="Trebuchet MS"/>
                <a:cs typeface="Trebuchet MS"/>
              </a:rPr>
              <a:t>(βρίσκεται </a:t>
            </a:r>
            <a:r>
              <a:rPr sz="1800" spc="-5" dirty="0">
                <a:latin typeface="Trebuchet MS"/>
                <a:cs typeface="Trebuchet MS"/>
              </a:rPr>
              <a:t>υπό </a:t>
            </a:r>
            <a:r>
              <a:rPr sz="1800" spc="-35" dirty="0">
                <a:latin typeface="Trebuchet MS"/>
                <a:cs typeface="Trebuchet MS"/>
              </a:rPr>
              <a:t>κατασκευή </a:t>
            </a:r>
            <a:r>
              <a:rPr sz="1800" spc="-70" dirty="0">
                <a:latin typeface="Trebuchet MS"/>
                <a:cs typeface="Trebuchet MS"/>
              </a:rPr>
              <a:t>και </a:t>
            </a:r>
            <a:r>
              <a:rPr sz="1800" spc="-25" dirty="0">
                <a:latin typeface="Trebuchet MS"/>
                <a:cs typeface="Trebuchet MS"/>
              </a:rPr>
              <a:t>ασφαλτόστρωση </a:t>
            </a:r>
            <a:r>
              <a:rPr sz="1800" spc="-5" dirty="0">
                <a:latin typeface="Trebuchet MS"/>
                <a:cs typeface="Trebuchet MS"/>
              </a:rPr>
              <a:t>τμήμα </a:t>
            </a:r>
            <a:r>
              <a:rPr sz="1800" spc="-15" dirty="0">
                <a:latin typeface="Trebuchet MS"/>
                <a:cs typeface="Trebuchet MS"/>
              </a:rPr>
              <a:t>του </a:t>
            </a:r>
            <a:r>
              <a:rPr sz="1800" spc="-530" dirty="0">
                <a:latin typeface="Trebuchet MS"/>
                <a:cs typeface="Trebuchet MS"/>
              </a:rPr>
              <a:t> </a:t>
            </a:r>
            <a:r>
              <a:rPr sz="1800" spc="5" dirty="0">
                <a:latin typeface="Trebuchet MS"/>
                <a:cs typeface="Trebuchet MS"/>
              </a:rPr>
              <a:t>δρόμου</a:t>
            </a:r>
            <a:r>
              <a:rPr sz="1800" spc="-185" dirty="0">
                <a:latin typeface="Trebuchet MS"/>
                <a:cs typeface="Trebuchet MS"/>
              </a:rPr>
              <a:t> </a:t>
            </a:r>
            <a:r>
              <a:rPr sz="1800" spc="-50" dirty="0">
                <a:latin typeface="Trebuchet MS"/>
                <a:cs typeface="Trebuchet MS"/>
              </a:rPr>
              <a:t>αυτού).</a:t>
            </a:r>
            <a:endParaRPr sz="1800">
              <a:latin typeface="Trebuchet MS"/>
              <a:cs typeface="Trebuchet MS"/>
            </a:endParaRPr>
          </a:p>
          <a:p>
            <a:pPr marL="12700" marR="7620" algn="just">
              <a:lnSpc>
                <a:spcPct val="86600"/>
              </a:lnSpc>
              <a:spcBef>
                <a:spcPts val="1860"/>
              </a:spcBef>
            </a:pPr>
            <a:r>
              <a:rPr sz="1800" spc="95" dirty="0">
                <a:latin typeface="Trebuchet MS"/>
                <a:cs typeface="Trebuchet MS"/>
              </a:rPr>
              <a:t>Η</a:t>
            </a:r>
            <a:r>
              <a:rPr sz="1800" spc="-140" dirty="0">
                <a:latin typeface="Trebuchet MS"/>
                <a:cs typeface="Trebuchet MS"/>
              </a:rPr>
              <a:t> </a:t>
            </a:r>
            <a:r>
              <a:rPr sz="1800" spc="-5" dirty="0">
                <a:latin typeface="Trebuchet MS"/>
                <a:cs typeface="Trebuchet MS"/>
              </a:rPr>
              <a:t>είσοδος</a:t>
            </a:r>
            <a:r>
              <a:rPr sz="1800" spc="-135" dirty="0">
                <a:latin typeface="Trebuchet MS"/>
                <a:cs typeface="Trebuchet MS"/>
              </a:rPr>
              <a:t> </a:t>
            </a:r>
            <a:r>
              <a:rPr sz="1800" spc="-5" dirty="0">
                <a:latin typeface="Trebuchet MS"/>
                <a:cs typeface="Trebuchet MS"/>
              </a:rPr>
              <a:t>στο</a:t>
            </a:r>
            <a:r>
              <a:rPr sz="1800" spc="-120" dirty="0">
                <a:latin typeface="Trebuchet MS"/>
                <a:cs typeface="Trebuchet MS"/>
              </a:rPr>
              <a:t> </a:t>
            </a:r>
            <a:r>
              <a:rPr sz="1800" spc="-75" dirty="0">
                <a:latin typeface="Trebuchet MS"/>
                <a:cs typeface="Trebuchet MS"/>
              </a:rPr>
              <a:t>φαράγγι</a:t>
            </a:r>
            <a:r>
              <a:rPr sz="1800" spc="-135" dirty="0">
                <a:latin typeface="Trebuchet MS"/>
                <a:cs typeface="Trebuchet MS"/>
              </a:rPr>
              <a:t> </a:t>
            </a:r>
            <a:r>
              <a:rPr sz="1800" spc="-35" dirty="0">
                <a:latin typeface="Trebuchet MS"/>
                <a:cs typeface="Trebuchet MS"/>
              </a:rPr>
              <a:t>είναι</a:t>
            </a:r>
            <a:r>
              <a:rPr sz="1800" spc="-130" dirty="0">
                <a:latin typeface="Trebuchet MS"/>
                <a:cs typeface="Trebuchet MS"/>
              </a:rPr>
              <a:t> </a:t>
            </a:r>
            <a:r>
              <a:rPr sz="1800" spc="-20" dirty="0">
                <a:latin typeface="Trebuchet MS"/>
                <a:cs typeface="Trebuchet MS"/>
              </a:rPr>
              <a:t>στα</a:t>
            </a:r>
            <a:r>
              <a:rPr sz="1800" spc="-130" dirty="0">
                <a:latin typeface="Trebuchet MS"/>
                <a:cs typeface="Trebuchet MS"/>
              </a:rPr>
              <a:t> </a:t>
            </a:r>
            <a:r>
              <a:rPr sz="1800" spc="-65" dirty="0">
                <a:latin typeface="Trebuchet MS"/>
                <a:cs typeface="Trebuchet MS"/>
              </a:rPr>
              <a:t>κατάντι</a:t>
            </a:r>
            <a:r>
              <a:rPr sz="1800" spc="-135" dirty="0">
                <a:latin typeface="Trebuchet MS"/>
                <a:cs typeface="Trebuchet MS"/>
              </a:rPr>
              <a:t> </a:t>
            </a:r>
            <a:r>
              <a:rPr sz="1800" spc="-30" dirty="0">
                <a:latin typeface="Trebuchet MS"/>
                <a:cs typeface="Trebuchet MS"/>
              </a:rPr>
              <a:t>της</a:t>
            </a:r>
            <a:r>
              <a:rPr sz="1800" spc="-135" dirty="0">
                <a:latin typeface="Trebuchet MS"/>
                <a:cs typeface="Trebuchet MS"/>
              </a:rPr>
              <a:t> </a:t>
            </a:r>
            <a:r>
              <a:rPr sz="1800" spc="-20" dirty="0">
                <a:latin typeface="Trebuchet MS"/>
                <a:cs typeface="Trebuchet MS"/>
              </a:rPr>
              <a:t>σιδερένιας</a:t>
            </a:r>
            <a:r>
              <a:rPr sz="1800" spc="-130" dirty="0">
                <a:latin typeface="Trebuchet MS"/>
                <a:cs typeface="Trebuchet MS"/>
              </a:rPr>
              <a:t> </a:t>
            </a:r>
            <a:r>
              <a:rPr sz="1800" spc="-45" dirty="0">
                <a:latin typeface="Trebuchet MS"/>
                <a:cs typeface="Trebuchet MS"/>
              </a:rPr>
              <a:t>γέφυρας</a:t>
            </a:r>
            <a:r>
              <a:rPr sz="1800" spc="-135" dirty="0">
                <a:latin typeface="Trebuchet MS"/>
                <a:cs typeface="Trebuchet MS"/>
              </a:rPr>
              <a:t> </a:t>
            </a:r>
            <a:r>
              <a:rPr sz="1800" spc="-5" dirty="0">
                <a:latin typeface="Trebuchet MS"/>
                <a:cs typeface="Trebuchet MS"/>
              </a:rPr>
              <a:t>που</a:t>
            </a:r>
            <a:r>
              <a:rPr sz="1800" spc="-130" dirty="0">
                <a:latin typeface="Trebuchet MS"/>
                <a:cs typeface="Trebuchet MS"/>
              </a:rPr>
              <a:t> </a:t>
            </a:r>
            <a:r>
              <a:rPr sz="1800" spc="-35" dirty="0">
                <a:latin typeface="Trebuchet MS"/>
                <a:cs typeface="Trebuchet MS"/>
              </a:rPr>
              <a:t>διαπερνά</a:t>
            </a:r>
            <a:r>
              <a:rPr sz="1800" spc="-130" dirty="0">
                <a:latin typeface="Trebuchet MS"/>
                <a:cs typeface="Trebuchet MS"/>
              </a:rPr>
              <a:t> </a:t>
            </a:r>
            <a:r>
              <a:rPr sz="1800" spc="-55" dirty="0">
                <a:latin typeface="Trebuchet MS"/>
                <a:cs typeface="Trebuchet MS"/>
              </a:rPr>
              <a:t>τον</a:t>
            </a:r>
            <a:r>
              <a:rPr sz="1800" spc="-120" dirty="0">
                <a:latin typeface="Trebuchet MS"/>
                <a:cs typeface="Trebuchet MS"/>
              </a:rPr>
              <a:t> </a:t>
            </a:r>
            <a:r>
              <a:rPr sz="1800" spc="-40" dirty="0">
                <a:latin typeface="Trebuchet MS"/>
                <a:cs typeface="Trebuchet MS"/>
              </a:rPr>
              <a:t>Κρικελλοπόταμο </a:t>
            </a:r>
            <a:r>
              <a:rPr sz="1800" spc="-535" dirty="0">
                <a:latin typeface="Trebuchet MS"/>
                <a:cs typeface="Trebuchet MS"/>
              </a:rPr>
              <a:t> </a:t>
            </a:r>
            <a:r>
              <a:rPr sz="1800" spc="-40" dirty="0">
                <a:latin typeface="Trebuchet MS"/>
                <a:cs typeface="Trebuchet MS"/>
              </a:rPr>
              <a:t>ενώνοντας</a:t>
            </a:r>
            <a:r>
              <a:rPr sz="1800" spc="-95" dirty="0">
                <a:latin typeface="Trebuchet MS"/>
                <a:cs typeface="Trebuchet MS"/>
              </a:rPr>
              <a:t> </a:t>
            </a:r>
            <a:r>
              <a:rPr sz="1800" spc="-30" dirty="0">
                <a:latin typeface="Trebuchet MS"/>
                <a:cs typeface="Trebuchet MS"/>
              </a:rPr>
              <a:t>το</a:t>
            </a:r>
            <a:r>
              <a:rPr sz="1800" spc="-95" dirty="0">
                <a:latin typeface="Trebuchet MS"/>
                <a:cs typeface="Trebuchet MS"/>
              </a:rPr>
              <a:t> </a:t>
            </a:r>
            <a:r>
              <a:rPr sz="1800" spc="-5" dirty="0">
                <a:latin typeface="Trebuchet MS"/>
                <a:cs typeface="Trebuchet MS"/>
              </a:rPr>
              <a:t>χωματόδρομο</a:t>
            </a:r>
            <a:r>
              <a:rPr sz="1800" spc="-95" dirty="0">
                <a:latin typeface="Trebuchet MS"/>
                <a:cs typeface="Trebuchet MS"/>
              </a:rPr>
              <a:t> </a:t>
            </a:r>
            <a:r>
              <a:rPr sz="1800" spc="-25" dirty="0">
                <a:latin typeface="Trebuchet MS"/>
                <a:cs typeface="Trebuchet MS"/>
              </a:rPr>
              <a:t>μεταξύ</a:t>
            </a:r>
            <a:r>
              <a:rPr sz="1800" spc="-95" dirty="0">
                <a:latin typeface="Trebuchet MS"/>
                <a:cs typeface="Trebuchet MS"/>
              </a:rPr>
              <a:t> </a:t>
            </a:r>
            <a:r>
              <a:rPr sz="1800" spc="-35" dirty="0">
                <a:latin typeface="Trebuchet MS"/>
                <a:cs typeface="Trebuchet MS"/>
              </a:rPr>
              <a:t>Ροσκάς</a:t>
            </a:r>
            <a:r>
              <a:rPr sz="1800" spc="-80" dirty="0">
                <a:latin typeface="Trebuchet MS"/>
                <a:cs typeface="Trebuchet MS"/>
              </a:rPr>
              <a:t> </a:t>
            </a:r>
            <a:r>
              <a:rPr sz="1800" spc="-50" dirty="0">
                <a:latin typeface="Trebuchet MS"/>
                <a:cs typeface="Trebuchet MS"/>
              </a:rPr>
              <a:t>-</a:t>
            </a:r>
            <a:r>
              <a:rPr sz="1800" spc="-85" dirty="0">
                <a:latin typeface="Trebuchet MS"/>
                <a:cs typeface="Trebuchet MS"/>
              </a:rPr>
              <a:t> </a:t>
            </a:r>
            <a:r>
              <a:rPr sz="1800" spc="-55" dirty="0">
                <a:latin typeface="Trebuchet MS"/>
                <a:cs typeface="Trebuchet MS"/>
              </a:rPr>
              <a:t>Στουρνάρας.</a:t>
            </a:r>
            <a:r>
              <a:rPr sz="1800" spc="-95" dirty="0">
                <a:latin typeface="Trebuchet MS"/>
                <a:cs typeface="Trebuchet MS"/>
              </a:rPr>
              <a:t> </a:t>
            </a:r>
            <a:r>
              <a:rPr sz="1800" spc="95" dirty="0">
                <a:latin typeface="Trebuchet MS"/>
                <a:cs typeface="Trebuchet MS"/>
              </a:rPr>
              <a:t>Η</a:t>
            </a:r>
            <a:r>
              <a:rPr sz="1800" spc="-85" dirty="0">
                <a:latin typeface="Trebuchet MS"/>
                <a:cs typeface="Trebuchet MS"/>
              </a:rPr>
              <a:t> </a:t>
            </a:r>
            <a:r>
              <a:rPr sz="1800" spc="-35" dirty="0">
                <a:latin typeface="Trebuchet MS"/>
                <a:cs typeface="Trebuchet MS"/>
              </a:rPr>
              <a:t>διάρκεια</a:t>
            </a:r>
            <a:r>
              <a:rPr sz="1800" spc="-95" dirty="0">
                <a:latin typeface="Trebuchet MS"/>
                <a:cs typeface="Trebuchet MS"/>
              </a:rPr>
              <a:t> </a:t>
            </a:r>
            <a:r>
              <a:rPr sz="1800" spc="-30" dirty="0">
                <a:latin typeface="Trebuchet MS"/>
                <a:cs typeface="Trebuchet MS"/>
              </a:rPr>
              <a:t>της</a:t>
            </a:r>
            <a:r>
              <a:rPr sz="1800" spc="-100" dirty="0">
                <a:latin typeface="Trebuchet MS"/>
                <a:cs typeface="Trebuchet MS"/>
              </a:rPr>
              <a:t> </a:t>
            </a:r>
            <a:r>
              <a:rPr sz="1800" spc="-40" dirty="0">
                <a:latin typeface="Trebuchet MS"/>
                <a:cs typeface="Trebuchet MS"/>
              </a:rPr>
              <a:t>πορείας,</a:t>
            </a:r>
            <a:r>
              <a:rPr sz="1800" spc="-95" dirty="0">
                <a:latin typeface="Trebuchet MS"/>
                <a:cs typeface="Trebuchet MS"/>
              </a:rPr>
              <a:t> </a:t>
            </a:r>
            <a:r>
              <a:rPr sz="1800" spc="-5" dirty="0">
                <a:latin typeface="Trebuchet MS"/>
                <a:cs typeface="Trebuchet MS"/>
              </a:rPr>
              <a:t>που</a:t>
            </a:r>
            <a:r>
              <a:rPr sz="1800" spc="-95" dirty="0">
                <a:latin typeface="Trebuchet MS"/>
                <a:cs typeface="Trebuchet MS"/>
              </a:rPr>
              <a:t> </a:t>
            </a:r>
            <a:r>
              <a:rPr sz="1800" spc="-50" dirty="0">
                <a:latin typeface="Trebuchet MS"/>
                <a:cs typeface="Trebuchet MS"/>
              </a:rPr>
              <a:t>γίνετε</a:t>
            </a:r>
            <a:r>
              <a:rPr sz="1800" spc="-100" dirty="0">
                <a:latin typeface="Trebuchet MS"/>
                <a:cs typeface="Trebuchet MS"/>
              </a:rPr>
              <a:t> </a:t>
            </a:r>
            <a:r>
              <a:rPr sz="1800" spc="15" dirty="0">
                <a:latin typeface="Trebuchet MS"/>
                <a:cs typeface="Trebuchet MS"/>
              </a:rPr>
              <a:t>μέσα </a:t>
            </a:r>
            <a:r>
              <a:rPr sz="1800" spc="-530" dirty="0">
                <a:latin typeface="Trebuchet MS"/>
                <a:cs typeface="Trebuchet MS"/>
              </a:rPr>
              <a:t> </a:t>
            </a:r>
            <a:r>
              <a:rPr sz="1800" spc="-25" dirty="0">
                <a:latin typeface="Trebuchet MS"/>
                <a:cs typeface="Trebuchet MS"/>
              </a:rPr>
              <a:t>στην </a:t>
            </a:r>
            <a:r>
              <a:rPr sz="1800" spc="-45" dirty="0">
                <a:latin typeface="Trebuchet MS"/>
                <a:cs typeface="Trebuchet MS"/>
              </a:rPr>
              <a:t>κοίτη </a:t>
            </a:r>
            <a:r>
              <a:rPr sz="1800" spc="-10" dirty="0">
                <a:latin typeface="Trebuchet MS"/>
                <a:cs typeface="Trebuchet MS"/>
              </a:rPr>
              <a:t>του </a:t>
            </a:r>
            <a:r>
              <a:rPr sz="1800" spc="-40" dirty="0">
                <a:latin typeface="Trebuchet MS"/>
                <a:cs typeface="Trebuchet MS"/>
              </a:rPr>
              <a:t>ποταμού, </a:t>
            </a:r>
            <a:r>
              <a:rPr sz="1800" spc="-35" dirty="0">
                <a:latin typeface="Trebuchet MS"/>
                <a:cs typeface="Trebuchet MS"/>
              </a:rPr>
              <a:t>είναι </a:t>
            </a:r>
            <a:r>
              <a:rPr sz="1800" spc="-10" dirty="0">
                <a:latin typeface="Trebuchet MS"/>
                <a:cs typeface="Trebuchet MS"/>
              </a:rPr>
              <a:t>περίπου </a:t>
            </a:r>
            <a:r>
              <a:rPr sz="1800" spc="5" dirty="0">
                <a:latin typeface="Trebuchet MS"/>
                <a:cs typeface="Trebuchet MS"/>
              </a:rPr>
              <a:t>30-40 </a:t>
            </a:r>
            <a:r>
              <a:rPr sz="1800" spc="-50" dirty="0">
                <a:latin typeface="Trebuchet MS"/>
                <a:cs typeface="Trebuchet MS"/>
              </a:rPr>
              <a:t>λεπτά </a:t>
            </a:r>
            <a:r>
              <a:rPr sz="1800" spc="-30" dirty="0">
                <a:latin typeface="Trebuchet MS"/>
                <a:cs typeface="Trebuchet MS"/>
              </a:rPr>
              <a:t>της </a:t>
            </a:r>
            <a:r>
              <a:rPr sz="1800" spc="-40" dirty="0">
                <a:latin typeface="Trebuchet MS"/>
                <a:cs typeface="Trebuchet MS"/>
              </a:rPr>
              <a:t>ώρας, </a:t>
            </a:r>
            <a:r>
              <a:rPr sz="1800" spc="-85" dirty="0">
                <a:latin typeface="Trebuchet MS"/>
                <a:cs typeface="Trebuchet MS"/>
              </a:rPr>
              <a:t>για </a:t>
            </a:r>
            <a:r>
              <a:rPr sz="1800" spc="-75" dirty="0">
                <a:latin typeface="Trebuchet MS"/>
                <a:cs typeface="Trebuchet MS"/>
              </a:rPr>
              <a:t>να </a:t>
            </a:r>
            <a:r>
              <a:rPr sz="1800" spc="-45" dirty="0">
                <a:latin typeface="Trebuchet MS"/>
                <a:cs typeface="Trebuchet MS"/>
              </a:rPr>
              <a:t>καλυφθούν </a:t>
            </a:r>
            <a:r>
              <a:rPr sz="1800" spc="-10" dirty="0">
                <a:latin typeface="Trebuchet MS"/>
                <a:cs typeface="Trebuchet MS"/>
              </a:rPr>
              <a:t>περίπου </a:t>
            </a:r>
            <a:r>
              <a:rPr sz="1800" spc="10" dirty="0">
                <a:latin typeface="Trebuchet MS"/>
                <a:cs typeface="Trebuchet MS"/>
              </a:rPr>
              <a:t>1000 </a:t>
            </a:r>
            <a:r>
              <a:rPr sz="1800" spc="40" dirty="0">
                <a:latin typeface="Trebuchet MS"/>
                <a:cs typeface="Trebuchet MS"/>
              </a:rPr>
              <a:t>m </a:t>
            </a:r>
            <a:r>
              <a:rPr sz="1800" spc="45" dirty="0">
                <a:latin typeface="Trebuchet MS"/>
                <a:cs typeface="Trebuchet MS"/>
              </a:rPr>
              <a:t> </a:t>
            </a:r>
            <a:r>
              <a:rPr sz="1800" spc="-15" dirty="0">
                <a:latin typeface="Trebuchet MS"/>
                <a:cs typeface="Trebuchet MS"/>
              </a:rPr>
              <a:t>διαδρομής</a:t>
            </a:r>
            <a:r>
              <a:rPr sz="1800" spc="-200" dirty="0">
                <a:latin typeface="Trebuchet MS"/>
                <a:cs typeface="Trebuchet MS"/>
              </a:rPr>
              <a:t> </a:t>
            </a:r>
            <a:r>
              <a:rPr sz="1800" spc="-5" dirty="0">
                <a:latin typeface="Trebuchet MS"/>
                <a:cs typeface="Trebuchet MS"/>
              </a:rPr>
              <a:t>που</a:t>
            </a:r>
            <a:r>
              <a:rPr sz="1800" spc="-195" dirty="0">
                <a:latin typeface="Trebuchet MS"/>
                <a:cs typeface="Trebuchet MS"/>
              </a:rPr>
              <a:t> </a:t>
            </a:r>
            <a:r>
              <a:rPr sz="1800" spc="-35" dirty="0">
                <a:latin typeface="Trebuchet MS"/>
                <a:cs typeface="Trebuchet MS"/>
              </a:rPr>
              <a:t>είναι</a:t>
            </a:r>
            <a:r>
              <a:rPr sz="1800" spc="-190" dirty="0">
                <a:latin typeface="Trebuchet MS"/>
                <a:cs typeface="Trebuchet MS"/>
              </a:rPr>
              <a:t> </a:t>
            </a:r>
            <a:r>
              <a:rPr sz="1800" dirty="0">
                <a:latin typeface="Trebuchet MS"/>
                <a:cs typeface="Trebuchet MS"/>
              </a:rPr>
              <a:t>η</a:t>
            </a:r>
            <a:r>
              <a:rPr sz="1800" spc="-195" dirty="0">
                <a:latin typeface="Trebuchet MS"/>
                <a:cs typeface="Trebuchet MS"/>
              </a:rPr>
              <a:t> </a:t>
            </a:r>
            <a:r>
              <a:rPr sz="1800" spc="-15" dirty="0">
                <a:latin typeface="Trebuchet MS"/>
                <a:cs typeface="Trebuchet MS"/>
              </a:rPr>
              <a:t>απόσταση</a:t>
            </a:r>
            <a:r>
              <a:rPr sz="1800" spc="-185" dirty="0">
                <a:latin typeface="Trebuchet MS"/>
                <a:cs typeface="Trebuchet MS"/>
              </a:rPr>
              <a:t> </a:t>
            </a:r>
            <a:r>
              <a:rPr sz="1800" spc="-95" dirty="0">
                <a:latin typeface="Trebuchet MS"/>
                <a:cs typeface="Trebuchet MS"/>
              </a:rPr>
              <a:t>λίγο</a:t>
            </a:r>
            <a:r>
              <a:rPr sz="1800" spc="-195" dirty="0">
                <a:latin typeface="Trebuchet MS"/>
                <a:cs typeface="Trebuchet MS"/>
              </a:rPr>
              <a:t> </a:t>
            </a:r>
            <a:r>
              <a:rPr sz="1800" spc="-55" dirty="0">
                <a:latin typeface="Trebuchet MS"/>
                <a:cs typeface="Trebuchet MS"/>
              </a:rPr>
              <a:t>πριν</a:t>
            </a:r>
            <a:r>
              <a:rPr sz="1800" spc="-195" dirty="0">
                <a:latin typeface="Trebuchet MS"/>
                <a:cs typeface="Trebuchet MS"/>
              </a:rPr>
              <a:t> </a:t>
            </a:r>
            <a:r>
              <a:rPr sz="1800" spc="-25" dirty="0">
                <a:latin typeface="Trebuchet MS"/>
                <a:cs typeface="Trebuchet MS"/>
              </a:rPr>
              <a:t>από</a:t>
            </a:r>
            <a:r>
              <a:rPr sz="1800" spc="-175" dirty="0">
                <a:latin typeface="Trebuchet MS"/>
                <a:cs typeface="Trebuchet MS"/>
              </a:rPr>
              <a:t> </a:t>
            </a:r>
            <a:r>
              <a:rPr sz="1800" spc="-45" dirty="0">
                <a:latin typeface="Trebuchet MS"/>
                <a:cs typeface="Trebuchet MS"/>
              </a:rPr>
              <a:t>την</a:t>
            </a:r>
            <a:r>
              <a:rPr sz="1800" spc="-195" dirty="0">
                <a:latin typeface="Trebuchet MS"/>
                <a:cs typeface="Trebuchet MS"/>
              </a:rPr>
              <a:t> </a:t>
            </a:r>
            <a:r>
              <a:rPr sz="1800" spc="5" dirty="0">
                <a:latin typeface="Trebuchet MS"/>
                <a:cs typeface="Trebuchet MS"/>
              </a:rPr>
              <a:t>είσοδο</a:t>
            </a:r>
            <a:r>
              <a:rPr sz="1800" spc="-185" dirty="0">
                <a:latin typeface="Trebuchet MS"/>
                <a:cs typeface="Trebuchet MS"/>
              </a:rPr>
              <a:t> </a:t>
            </a:r>
            <a:r>
              <a:rPr sz="1800" spc="20" dirty="0">
                <a:latin typeface="Trebuchet MS"/>
                <a:cs typeface="Trebuchet MS"/>
              </a:rPr>
              <a:t>έως</a:t>
            </a:r>
            <a:r>
              <a:rPr sz="1800" spc="-185" dirty="0">
                <a:latin typeface="Trebuchet MS"/>
                <a:cs typeface="Trebuchet MS"/>
              </a:rPr>
              <a:t> </a:t>
            </a:r>
            <a:r>
              <a:rPr sz="1800" spc="-30" dirty="0">
                <a:latin typeface="Trebuchet MS"/>
                <a:cs typeface="Trebuchet MS"/>
              </a:rPr>
              <a:t>το</a:t>
            </a:r>
            <a:r>
              <a:rPr sz="1800" spc="-190" dirty="0">
                <a:latin typeface="Trebuchet MS"/>
                <a:cs typeface="Trebuchet MS"/>
              </a:rPr>
              <a:t> </a:t>
            </a:r>
            <a:r>
              <a:rPr sz="1800" spc="-40" dirty="0">
                <a:latin typeface="Trebuchet MS"/>
                <a:cs typeface="Trebuchet MS"/>
              </a:rPr>
              <a:t>τέλος</a:t>
            </a:r>
            <a:r>
              <a:rPr sz="1800" spc="-195" dirty="0">
                <a:latin typeface="Trebuchet MS"/>
                <a:cs typeface="Trebuchet MS"/>
              </a:rPr>
              <a:t> </a:t>
            </a:r>
            <a:r>
              <a:rPr sz="1800" spc="-10" dirty="0">
                <a:latin typeface="Trebuchet MS"/>
                <a:cs typeface="Trebuchet MS"/>
              </a:rPr>
              <a:t>του</a:t>
            </a:r>
            <a:r>
              <a:rPr sz="1800" spc="-195" dirty="0">
                <a:latin typeface="Trebuchet MS"/>
                <a:cs typeface="Trebuchet MS"/>
              </a:rPr>
              <a:t> </a:t>
            </a:r>
            <a:r>
              <a:rPr sz="1800" spc="-55" dirty="0">
                <a:latin typeface="Trebuchet MS"/>
                <a:cs typeface="Trebuchet MS"/>
              </a:rPr>
              <a:t>φαραγγιού</a:t>
            </a:r>
            <a:r>
              <a:rPr sz="1800" spc="-190" dirty="0">
                <a:latin typeface="Trebuchet MS"/>
                <a:cs typeface="Trebuchet MS"/>
              </a:rPr>
              <a:t> </a:t>
            </a:r>
            <a:r>
              <a:rPr sz="1800" spc="-30" dirty="0">
                <a:latin typeface="Trebuchet MS"/>
                <a:cs typeface="Trebuchet MS"/>
              </a:rPr>
              <a:t>Πανταβρέχει. </a:t>
            </a:r>
            <a:r>
              <a:rPr sz="1800" spc="-530" dirty="0">
                <a:latin typeface="Trebuchet MS"/>
                <a:cs typeface="Trebuchet MS"/>
              </a:rPr>
              <a:t> </a:t>
            </a:r>
            <a:r>
              <a:rPr sz="1800" spc="95" dirty="0">
                <a:latin typeface="Trebuchet MS"/>
                <a:cs typeface="Trebuchet MS"/>
              </a:rPr>
              <a:t>Η</a:t>
            </a:r>
            <a:r>
              <a:rPr sz="1800" spc="-185" dirty="0">
                <a:latin typeface="Trebuchet MS"/>
                <a:cs typeface="Trebuchet MS"/>
              </a:rPr>
              <a:t> </a:t>
            </a:r>
            <a:r>
              <a:rPr sz="1800" spc="-20" dirty="0">
                <a:latin typeface="Trebuchet MS"/>
                <a:cs typeface="Trebuchet MS"/>
              </a:rPr>
              <a:t>επιστροφή</a:t>
            </a:r>
            <a:r>
              <a:rPr sz="1800" spc="-165" dirty="0">
                <a:latin typeface="Trebuchet MS"/>
                <a:cs typeface="Trebuchet MS"/>
              </a:rPr>
              <a:t> </a:t>
            </a:r>
            <a:r>
              <a:rPr sz="1800" spc="-65" dirty="0">
                <a:latin typeface="Trebuchet MS"/>
                <a:cs typeface="Trebuchet MS"/>
              </a:rPr>
              <a:t>γίνεται</a:t>
            </a:r>
            <a:r>
              <a:rPr sz="1800" spc="-180" dirty="0">
                <a:latin typeface="Trebuchet MS"/>
                <a:cs typeface="Trebuchet MS"/>
              </a:rPr>
              <a:t> </a:t>
            </a:r>
            <a:r>
              <a:rPr sz="1800" spc="-25" dirty="0">
                <a:latin typeface="Trebuchet MS"/>
                <a:cs typeface="Trebuchet MS"/>
              </a:rPr>
              <a:t>από</a:t>
            </a:r>
            <a:r>
              <a:rPr sz="1800" spc="-175" dirty="0">
                <a:latin typeface="Trebuchet MS"/>
                <a:cs typeface="Trebuchet MS"/>
              </a:rPr>
              <a:t> </a:t>
            </a:r>
            <a:r>
              <a:rPr sz="1800" spc="-45" dirty="0">
                <a:latin typeface="Trebuchet MS"/>
                <a:cs typeface="Trebuchet MS"/>
              </a:rPr>
              <a:t>την</a:t>
            </a:r>
            <a:r>
              <a:rPr sz="1800" spc="-175" dirty="0">
                <a:latin typeface="Trebuchet MS"/>
                <a:cs typeface="Trebuchet MS"/>
              </a:rPr>
              <a:t> </a:t>
            </a:r>
            <a:r>
              <a:rPr sz="1800" spc="-35" dirty="0">
                <a:latin typeface="Trebuchet MS"/>
                <a:cs typeface="Trebuchet MS"/>
              </a:rPr>
              <a:t>ίδια</a:t>
            </a:r>
            <a:r>
              <a:rPr sz="1800" spc="-180" dirty="0">
                <a:latin typeface="Trebuchet MS"/>
                <a:cs typeface="Trebuchet MS"/>
              </a:rPr>
              <a:t> </a:t>
            </a:r>
            <a:r>
              <a:rPr sz="1800" spc="-10" dirty="0">
                <a:latin typeface="Trebuchet MS"/>
                <a:cs typeface="Trebuchet MS"/>
              </a:rPr>
              <a:t>διαδρομή</a:t>
            </a:r>
            <a:r>
              <a:rPr sz="1800" spc="-175" dirty="0">
                <a:latin typeface="Trebuchet MS"/>
                <a:cs typeface="Trebuchet MS"/>
              </a:rPr>
              <a:t> </a:t>
            </a:r>
            <a:r>
              <a:rPr sz="1800" spc="-75" dirty="0">
                <a:latin typeface="Trebuchet MS"/>
                <a:cs typeface="Trebuchet MS"/>
              </a:rPr>
              <a:t>και</a:t>
            </a:r>
            <a:r>
              <a:rPr sz="1800" spc="-175" dirty="0">
                <a:latin typeface="Trebuchet MS"/>
                <a:cs typeface="Trebuchet MS"/>
              </a:rPr>
              <a:t> </a:t>
            </a:r>
            <a:r>
              <a:rPr sz="1800" spc="-30" dirty="0">
                <a:latin typeface="Trebuchet MS"/>
                <a:cs typeface="Trebuchet MS"/>
              </a:rPr>
              <a:t>απαιτεί</a:t>
            </a:r>
            <a:r>
              <a:rPr sz="1800" spc="-190" dirty="0">
                <a:latin typeface="Trebuchet MS"/>
                <a:cs typeface="Trebuchet MS"/>
              </a:rPr>
              <a:t> </a:t>
            </a:r>
            <a:r>
              <a:rPr sz="1800" spc="-75" dirty="0">
                <a:latin typeface="Trebuchet MS"/>
                <a:cs typeface="Trebuchet MS"/>
              </a:rPr>
              <a:t>ανάλογο</a:t>
            </a:r>
            <a:r>
              <a:rPr sz="1800" spc="-175" dirty="0">
                <a:latin typeface="Trebuchet MS"/>
                <a:cs typeface="Trebuchet MS"/>
              </a:rPr>
              <a:t> </a:t>
            </a:r>
            <a:r>
              <a:rPr sz="1800" spc="35" dirty="0">
                <a:latin typeface="Trebuchet MS"/>
                <a:cs typeface="Trebuchet MS"/>
              </a:rPr>
              <a:t>με</a:t>
            </a:r>
            <a:r>
              <a:rPr sz="1800" spc="-185" dirty="0">
                <a:latin typeface="Trebuchet MS"/>
                <a:cs typeface="Trebuchet MS"/>
              </a:rPr>
              <a:t> </a:t>
            </a:r>
            <a:r>
              <a:rPr sz="1800" spc="-55" dirty="0">
                <a:latin typeface="Trebuchet MS"/>
                <a:cs typeface="Trebuchet MS"/>
              </a:rPr>
              <a:t>τον</a:t>
            </a:r>
            <a:r>
              <a:rPr sz="1800" spc="-180" dirty="0">
                <a:latin typeface="Trebuchet MS"/>
                <a:cs typeface="Trebuchet MS"/>
              </a:rPr>
              <a:t> </a:t>
            </a:r>
            <a:r>
              <a:rPr sz="1800" spc="-35" dirty="0">
                <a:latin typeface="Trebuchet MS"/>
                <a:cs typeface="Trebuchet MS"/>
              </a:rPr>
              <a:t>παραπάνω</a:t>
            </a:r>
            <a:r>
              <a:rPr sz="1800" spc="-175" dirty="0">
                <a:latin typeface="Trebuchet MS"/>
                <a:cs typeface="Trebuchet MS"/>
              </a:rPr>
              <a:t> </a:t>
            </a:r>
            <a:r>
              <a:rPr sz="1800" spc="-65" dirty="0">
                <a:latin typeface="Trebuchet MS"/>
                <a:cs typeface="Trebuchet MS"/>
              </a:rPr>
              <a:t>χρόνο.</a:t>
            </a:r>
            <a:endParaRPr sz="1800">
              <a:latin typeface="Trebuchet MS"/>
              <a:cs typeface="Trebuchet MS"/>
            </a:endParaRPr>
          </a:p>
          <a:p>
            <a:pPr marL="12700" marR="5080" algn="just">
              <a:lnSpc>
                <a:spcPct val="86600"/>
              </a:lnSpc>
              <a:spcBef>
                <a:spcPts val="5"/>
              </a:spcBef>
            </a:pPr>
            <a:r>
              <a:rPr sz="1800" spc="95" dirty="0">
                <a:latin typeface="Trebuchet MS"/>
                <a:cs typeface="Trebuchet MS"/>
              </a:rPr>
              <a:t>Η </a:t>
            </a:r>
            <a:r>
              <a:rPr sz="1800" spc="-40" dirty="0">
                <a:latin typeface="Trebuchet MS"/>
                <a:cs typeface="Trebuchet MS"/>
              </a:rPr>
              <a:t>καλύτερη </a:t>
            </a:r>
            <a:r>
              <a:rPr sz="1800" spc="-30" dirty="0">
                <a:latin typeface="Trebuchet MS"/>
                <a:cs typeface="Trebuchet MS"/>
              </a:rPr>
              <a:t>εποχή </a:t>
            </a:r>
            <a:r>
              <a:rPr sz="1800" spc="-85" dirty="0">
                <a:latin typeface="Trebuchet MS"/>
                <a:cs typeface="Trebuchet MS"/>
              </a:rPr>
              <a:t>για </a:t>
            </a:r>
            <a:r>
              <a:rPr sz="1800" spc="-75" dirty="0">
                <a:latin typeface="Trebuchet MS"/>
                <a:cs typeface="Trebuchet MS"/>
              </a:rPr>
              <a:t>να </a:t>
            </a:r>
            <a:r>
              <a:rPr sz="1800" spc="-15" dirty="0">
                <a:latin typeface="Trebuchet MS"/>
                <a:cs typeface="Trebuchet MS"/>
              </a:rPr>
              <a:t>επισκεφθεί </a:t>
            </a:r>
            <a:r>
              <a:rPr sz="1800" spc="-55" dirty="0">
                <a:latin typeface="Trebuchet MS"/>
                <a:cs typeface="Trebuchet MS"/>
              </a:rPr>
              <a:t>κανείς </a:t>
            </a:r>
            <a:r>
              <a:rPr sz="1800" spc="-30" dirty="0">
                <a:latin typeface="Trebuchet MS"/>
                <a:cs typeface="Trebuchet MS"/>
              </a:rPr>
              <a:t>το </a:t>
            </a:r>
            <a:r>
              <a:rPr sz="1800" spc="-20" dirty="0">
                <a:latin typeface="Trebuchet MS"/>
                <a:cs typeface="Trebuchet MS"/>
              </a:rPr>
              <a:t>Πανταβρέχει </a:t>
            </a:r>
            <a:r>
              <a:rPr sz="1800" spc="-35" dirty="0">
                <a:latin typeface="Trebuchet MS"/>
                <a:cs typeface="Trebuchet MS"/>
              </a:rPr>
              <a:t>είναι </a:t>
            </a:r>
            <a:r>
              <a:rPr sz="1800" spc="-25" dirty="0">
                <a:latin typeface="Trebuchet MS"/>
                <a:cs typeface="Trebuchet MS"/>
              </a:rPr>
              <a:t>από </a:t>
            </a:r>
            <a:r>
              <a:rPr sz="1800" spc="-35" dirty="0">
                <a:latin typeface="Trebuchet MS"/>
                <a:cs typeface="Trebuchet MS"/>
              </a:rPr>
              <a:t>αρχές </a:t>
            </a:r>
            <a:r>
              <a:rPr sz="1800" spc="-15" dirty="0">
                <a:latin typeface="Trebuchet MS"/>
                <a:cs typeface="Trebuchet MS"/>
              </a:rPr>
              <a:t>Ιουνίου </a:t>
            </a:r>
            <a:r>
              <a:rPr sz="1800" spc="20" dirty="0">
                <a:latin typeface="Trebuchet MS"/>
                <a:cs typeface="Trebuchet MS"/>
              </a:rPr>
              <a:t>έως </a:t>
            </a:r>
            <a:r>
              <a:rPr sz="1800" spc="-50" dirty="0">
                <a:latin typeface="Trebuchet MS"/>
                <a:cs typeface="Trebuchet MS"/>
              </a:rPr>
              <a:t>τα </a:t>
            </a:r>
            <a:r>
              <a:rPr sz="1800" spc="-35" dirty="0">
                <a:latin typeface="Trebuchet MS"/>
                <a:cs typeface="Trebuchet MS"/>
              </a:rPr>
              <a:t>τέλη </a:t>
            </a:r>
            <a:r>
              <a:rPr sz="1800" spc="-30" dirty="0">
                <a:latin typeface="Trebuchet MS"/>
                <a:cs typeface="Trebuchet MS"/>
              </a:rPr>
              <a:t> </a:t>
            </a:r>
            <a:r>
              <a:rPr sz="1800" spc="-25" dirty="0">
                <a:latin typeface="Trebuchet MS"/>
                <a:cs typeface="Trebuchet MS"/>
              </a:rPr>
              <a:t>Σεπτεμβρίου,</a:t>
            </a:r>
            <a:r>
              <a:rPr sz="1800" spc="-204" dirty="0">
                <a:latin typeface="Trebuchet MS"/>
                <a:cs typeface="Trebuchet MS"/>
              </a:rPr>
              <a:t> </a:t>
            </a:r>
            <a:r>
              <a:rPr sz="1800" spc="-10" dirty="0">
                <a:latin typeface="Trebuchet MS"/>
                <a:cs typeface="Trebuchet MS"/>
              </a:rPr>
              <a:t>όπου</a:t>
            </a:r>
            <a:r>
              <a:rPr sz="1800" spc="-200" dirty="0">
                <a:latin typeface="Trebuchet MS"/>
                <a:cs typeface="Trebuchet MS"/>
              </a:rPr>
              <a:t> </a:t>
            </a:r>
            <a:r>
              <a:rPr sz="1800" spc="-10" dirty="0">
                <a:latin typeface="Trebuchet MS"/>
                <a:cs typeface="Trebuchet MS"/>
              </a:rPr>
              <a:t>οι</a:t>
            </a:r>
            <a:r>
              <a:rPr sz="1800" spc="-200" dirty="0">
                <a:latin typeface="Trebuchet MS"/>
                <a:cs typeface="Trebuchet MS"/>
              </a:rPr>
              <a:t> </a:t>
            </a:r>
            <a:r>
              <a:rPr sz="1800" spc="-30" dirty="0">
                <a:latin typeface="Trebuchet MS"/>
                <a:cs typeface="Trebuchet MS"/>
              </a:rPr>
              <a:t>παροχές</a:t>
            </a:r>
            <a:r>
              <a:rPr sz="1800" spc="-200" dirty="0">
                <a:latin typeface="Trebuchet MS"/>
                <a:cs typeface="Trebuchet MS"/>
              </a:rPr>
              <a:t> </a:t>
            </a:r>
            <a:r>
              <a:rPr sz="1800" spc="-10" dirty="0">
                <a:latin typeface="Trebuchet MS"/>
                <a:cs typeface="Trebuchet MS"/>
              </a:rPr>
              <a:t>του</a:t>
            </a:r>
            <a:r>
              <a:rPr sz="1800" spc="-200" dirty="0">
                <a:latin typeface="Trebuchet MS"/>
                <a:cs typeface="Trebuchet MS"/>
              </a:rPr>
              <a:t> </a:t>
            </a:r>
            <a:r>
              <a:rPr sz="1800" spc="-15" dirty="0">
                <a:latin typeface="Trebuchet MS"/>
                <a:cs typeface="Trebuchet MS"/>
              </a:rPr>
              <a:t>ποταμού</a:t>
            </a:r>
            <a:r>
              <a:rPr sz="1800" spc="-200" dirty="0">
                <a:latin typeface="Trebuchet MS"/>
                <a:cs typeface="Trebuchet MS"/>
              </a:rPr>
              <a:t> </a:t>
            </a:r>
            <a:r>
              <a:rPr sz="1800" spc="-70" dirty="0">
                <a:latin typeface="Trebuchet MS"/>
                <a:cs typeface="Trebuchet MS"/>
              </a:rPr>
              <a:t>γίνονται</a:t>
            </a:r>
            <a:r>
              <a:rPr sz="1800" spc="-200" dirty="0">
                <a:latin typeface="Trebuchet MS"/>
                <a:cs typeface="Trebuchet MS"/>
              </a:rPr>
              <a:t> </a:t>
            </a:r>
            <a:r>
              <a:rPr sz="1800" spc="-35" dirty="0">
                <a:latin typeface="Trebuchet MS"/>
                <a:cs typeface="Trebuchet MS"/>
              </a:rPr>
              <a:t>ελάχιστες</a:t>
            </a:r>
            <a:r>
              <a:rPr sz="1800" spc="-210" dirty="0">
                <a:latin typeface="Trebuchet MS"/>
                <a:cs typeface="Trebuchet MS"/>
              </a:rPr>
              <a:t> </a:t>
            </a:r>
            <a:r>
              <a:rPr sz="1800" spc="-70" dirty="0">
                <a:latin typeface="Trebuchet MS"/>
                <a:cs typeface="Trebuchet MS"/>
              </a:rPr>
              <a:t>και</a:t>
            </a:r>
            <a:r>
              <a:rPr sz="1800" spc="-200" dirty="0">
                <a:latin typeface="Trebuchet MS"/>
                <a:cs typeface="Trebuchet MS"/>
              </a:rPr>
              <a:t> </a:t>
            </a:r>
            <a:r>
              <a:rPr sz="1800" spc="-30" dirty="0">
                <a:latin typeface="Trebuchet MS"/>
                <a:cs typeface="Trebuchet MS"/>
              </a:rPr>
              <a:t>το</a:t>
            </a:r>
            <a:r>
              <a:rPr sz="1800" spc="-200" dirty="0">
                <a:latin typeface="Trebuchet MS"/>
                <a:cs typeface="Trebuchet MS"/>
              </a:rPr>
              <a:t> </a:t>
            </a:r>
            <a:r>
              <a:rPr sz="1800" spc="-30" dirty="0">
                <a:latin typeface="Trebuchet MS"/>
                <a:cs typeface="Trebuchet MS"/>
              </a:rPr>
              <a:t>οδικό</a:t>
            </a:r>
            <a:r>
              <a:rPr sz="1800" spc="-200" dirty="0">
                <a:latin typeface="Trebuchet MS"/>
                <a:cs typeface="Trebuchet MS"/>
              </a:rPr>
              <a:t> </a:t>
            </a:r>
            <a:r>
              <a:rPr sz="1800" spc="-25" dirty="0">
                <a:latin typeface="Trebuchet MS"/>
                <a:cs typeface="Trebuchet MS"/>
              </a:rPr>
              <a:t>δίκτυο</a:t>
            </a:r>
            <a:r>
              <a:rPr sz="1800" spc="-200" dirty="0">
                <a:latin typeface="Trebuchet MS"/>
                <a:cs typeface="Trebuchet MS"/>
              </a:rPr>
              <a:t> </a:t>
            </a:r>
            <a:r>
              <a:rPr sz="1800" spc="-10" dirty="0">
                <a:latin typeface="Trebuchet MS"/>
                <a:cs typeface="Trebuchet MS"/>
              </a:rPr>
              <a:t>έχει</a:t>
            </a:r>
            <a:r>
              <a:rPr sz="1800" spc="-215" dirty="0">
                <a:latin typeface="Trebuchet MS"/>
                <a:cs typeface="Trebuchet MS"/>
              </a:rPr>
              <a:t> </a:t>
            </a:r>
            <a:r>
              <a:rPr sz="1800" spc="-10" dirty="0">
                <a:latin typeface="Trebuchet MS"/>
                <a:cs typeface="Trebuchet MS"/>
              </a:rPr>
              <a:t>επισκευασθεί </a:t>
            </a:r>
            <a:r>
              <a:rPr sz="1800" spc="-530" dirty="0">
                <a:latin typeface="Trebuchet MS"/>
                <a:cs typeface="Trebuchet MS"/>
              </a:rPr>
              <a:t> </a:t>
            </a:r>
            <a:r>
              <a:rPr sz="1800" dirty="0">
                <a:latin typeface="Trebuchet MS"/>
                <a:cs typeface="Trebuchet MS"/>
              </a:rPr>
              <a:t>ύστερα</a:t>
            </a:r>
            <a:r>
              <a:rPr sz="1800" spc="5" dirty="0">
                <a:latin typeface="Trebuchet MS"/>
                <a:cs typeface="Trebuchet MS"/>
              </a:rPr>
              <a:t> </a:t>
            </a:r>
            <a:r>
              <a:rPr sz="1800" spc="-25" dirty="0">
                <a:latin typeface="Trebuchet MS"/>
                <a:cs typeface="Trebuchet MS"/>
              </a:rPr>
              <a:t>από</a:t>
            </a:r>
            <a:r>
              <a:rPr sz="1800" spc="-20" dirty="0">
                <a:latin typeface="Trebuchet MS"/>
                <a:cs typeface="Trebuchet MS"/>
              </a:rPr>
              <a:t> τη</a:t>
            </a:r>
            <a:r>
              <a:rPr sz="1800" spc="-15" dirty="0">
                <a:latin typeface="Trebuchet MS"/>
                <a:cs typeface="Trebuchet MS"/>
              </a:rPr>
              <a:t> </a:t>
            </a:r>
            <a:r>
              <a:rPr sz="1800" spc="-20" dirty="0">
                <a:latin typeface="Trebuchet MS"/>
                <a:cs typeface="Trebuchet MS"/>
              </a:rPr>
              <a:t>χειμερινή</a:t>
            </a:r>
            <a:r>
              <a:rPr sz="1800" spc="-15" dirty="0">
                <a:latin typeface="Trebuchet MS"/>
                <a:cs typeface="Trebuchet MS"/>
              </a:rPr>
              <a:t> </a:t>
            </a:r>
            <a:r>
              <a:rPr sz="1800" spc="-25" dirty="0">
                <a:latin typeface="Trebuchet MS"/>
                <a:cs typeface="Trebuchet MS"/>
              </a:rPr>
              <a:t>περίοδο.</a:t>
            </a:r>
            <a:r>
              <a:rPr sz="1800" spc="-20" dirty="0">
                <a:latin typeface="Trebuchet MS"/>
                <a:cs typeface="Trebuchet MS"/>
              </a:rPr>
              <a:t> </a:t>
            </a:r>
            <a:r>
              <a:rPr sz="1800" spc="-45" dirty="0">
                <a:latin typeface="Trebuchet MS"/>
                <a:cs typeface="Trebuchet MS"/>
              </a:rPr>
              <a:t>Κατά</a:t>
            </a:r>
            <a:r>
              <a:rPr sz="1800" spc="-40" dirty="0">
                <a:latin typeface="Trebuchet MS"/>
                <a:cs typeface="Trebuchet MS"/>
              </a:rPr>
              <a:t> την</a:t>
            </a:r>
            <a:r>
              <a:rPr sz="1800" spc="-35" dirty="0">
                <a:latin typeface="Trebuchet MS"/>
                <a:cs typeface="Trebuchet MS"/>
              </a:rPr>
              <a:t> </a:t>
            </a:r>
            <a:r>
              <a:rPr sz="1800" spc="-20" dirty="0">
                <a:latin typeface="Trebuchet MS"/>
                <a:cs typeface="Trebuchet MS"/>
              </a:rPr>
              <a:t>επίσκεψη</a:t>
            </a:r>
            <a:r>
              <a:rPr sz="1800" spc="-15" dirty="0">
                <a:latin typeface="Trebuchet MS"/>
                <a:cs typeface="Trebuchet MS"/>
              </a:rPr>
              <a:t> θα</a:t>
            </a:r>
            <a:r>
              <a:rPr sz="1800" spc="-10" dirty="0">
                <a:latin typeface="Trebuchet MS"/>
                <a:cs typeface="Trebuchet MS"/>
              </a:rPr>
              <a:t> πρέπει</a:t>
            </a:r>
            <a:r>
              <a:rPr sz="1800" spc="-5" dirty="0">
                <a:latin typeface="Trebuchet MS"/>
                <a:cs typeface="Trebuchet MS"/>
              </a:rPr>
              <a:t> </a:t>
            </a:r>
            <a:r>
              <a:rPr sz="1800" spc="-75" dirty="0">
                <a:latin typeface="Trebuchet MS"/>
                <a:cs typeface="Trebuchet MS"/>
              </a:rPr>
              <a:t>να</a:t>
            </a:r>
            <a:r>
              <a:rPr sz="1800" spc="-70" dirty="0">
                <a:latin typeface="Trebuchet MS"/>
                <a:cs typeface="Trebuchet MS"/>
              </a:rPr>
              <a:t> </a:t>
            </a:r>
            <a:r>
              <a:rPr sz="1800" spc="-25" dirty="0">
                <a:latin typeface="Trebuchet MS"/>
                <a:cs typeface="Trebuchet MS"/>
              </a:rPr>
              <a:t>είναι</a:t>
            </a:r>
            <a:r>
              <a:rPr sz="1800" spc="-20" dirty="0">
                <a:latin typeface="Trebuchet MS"/>
                <a:cs typeface="Trebuchet MS"/>
              </a:rPr>
              <a:t> </a:t>
            </a:r>
            <a:r>
              <a:rPr sz="1800" spc="-60" dirty="0">
                <a:latin typeface="Trebuchet MS"/>
                <a:cs typeface="Trebuchet MS"/>
              </a:rPr>
              <a:t>κανείς </a:t>
            </a:r>
            <a:r>
              <a:rPr sz="1800" spc="-55" dirty="0">
                <a:latin typeface="Trebuchet MS"/>
                <a:cs typeface="Trebuchet MS"/>
              </a:rPr>
              <a:t> </a:t>
            </a:r>
            <a:r>
              <a:rPr sz="1800" spc="-10" dirty="0">
                <a:latin typeface="Trebuchet MS"/>
                <a:cs typeface="Trebuchet MS"/>
              </a:rPr>
              <a:t>εφοδ</a:t>
            </a:r>
            <a:r>
              <a:rPr sz="1800" spc="-15" dirty="0">
                <a:latin typeface="Trebuchet MS"/>
                <a:cs typeface="Trebuchet MS"/>
              </a:rPr>
              <a:t>ι</a:t>
            </a:r>
            <a:r>
              <a:rPr sz="1800" spc="15" dirty="0">
                <a:latin typeface="Trebuchet MS"/>
                <a:cs typeface="Trebuchet MS"/>
              </a:rPr>
              <a:t>ασμ</a:t>
            </a:r>
            <a:r>
              <a:rPr sz="1800" spc="-10" dirty="0">
                <a:latin typeface="Trebuchet MS"/>
                <a:cs typeface="Trebuchet MS"/>
              </a:rPr>
              <a:t>έ</a:t>
            </a:r>
            <a:r>
              <a:rPr sz="1800" spc="-110" dirty="0">
                <a:latin typeface="Trebuchet MS"/>
                <a:cs typeface="Trebuchet MS"/>
              </a:rPr>
              <a:t>ν</a:t>
            </a:r>
            <a:r>
              <a:rPr sz="1800" spc="-125" dirty="0">
                <a:latin typeface="Trebuchet MS"/>
                <a:cs typeface="Trebuchet MS"/>
              </a:rPr>
              <a:t>ος</a:t>
            </a:r>
            <a:r>
              <a:rPr sz="1800" spc="-145" dirty="0">
                <a:latin typeface="Trebuchet MS"/>
                <a:cs typeface="Trebuchet MS"/>
              </a:rPr>
              <a:t>/</a:t>
            </a:r>
            <a:r>
              <a:rPr sz="1800" spc="-55" dirty="0">
                <a:latin typeface="Trebuchet MS"/>
                <a:cs typeface="Trebuchet MS"/>
              </a:rPr>
              <a:t>π</a:t>
            </a:r>
            <a:r>
              <a:rPr sz="1800" spc="10" dirty="0">
                <a:latin typeface="Trebuchet MS"/>
                <a:cs typeface="Trebuchet MS"/>
              </a:rPr>
              <a:t>ρο</a:t>
            </a:r>
            <a:r>
              <a:rPr sz="1800" spc="-30" dirty="0">
                <a:latin typeface="Trebuchet MS"/>
                <a:cs typeface="Trebuchet MS"/>
              </a:rPr>
              <a:t>ε</a:t>
            </a:r>
            <a:r>
              <a:rPr sz="1800" spc="-65" dirty="0">
                <a:latin typeface="Trebuchet MS"/>
                <a:cs typeface="Trebuchet MS"/>
              </a:rPr>
              <a:t>τ</a:t>
            </a:r>
            <a:r>
              <a:rPr sz="1800" dirty="0">
                <a:latin typeface="Trebuchet MS"/>
                <a:cs typeface="Trebuchet MS"/>
              </a:rPr>
              <a:t>οιμασ</a:t>
            </a:r>
            <a:r>
              <a:rPr sz="1800" spc="-5" dirty="0">
                <a:latin typeface="Trebuchet MS"/>
                <a:cs typeface="Trebuchet MS"/>
              </a:rPr>
              <a:t>μ</a:t>
            </a:r>
            <a:r>
              <a:rPr sz="1800" spc="30" dirty="0">
                <a:latin typeface="Trebuchet MS"/>
                <a:cs typeface="Trebuchet MS"/>
              </a:rPr>
              <a:t>έ</a:t>
            </a:r>
            <a:r>
              <a:rPr sz="1800" spc="-95" dirty="0">
                <a:latin typeface="Trebuchet MS"/>
                <a:cs typeface="Trebuchet MS"/>
              </a:rPr>
              <a:t>ν</a:t>
            </a:r>
            <a:r>
              <a:rPr sz="1800" spc="-25" dirty="0">
                <a:latin typeface="Trebuchet MS"/>
                <a:cs typeface="Trebuchet MS"/>
              </a:rPr>
              <a:t>ος</a:t>
            </a:r>
            <a:r>
              <a:rPr sz="1800" spc="-245" dirty="0">
                <a:latin typeface="Trebuchet MS"/>
                <a:cs typeface="Trebuchet MS"/>
              </a:rPr>
              <a:t> </a:t>
            </a:r>
            <a:r>
              <a:rPr sz="1800" spc="20" dirty="0">
                <a:latin typeface="Trebuchet MS"/>
                <a:cs typeface="Trebuchet MS"/>
              </a:rPr>
              <a:t>μ</a:t>
            </a:r>
            <a:r>
              <a:rPr sz="1800" spc="50" dirty="0">
                <a:latin typeface="Trebuchet MS"/>
                <a:cs typeface="Trebuchet MS"/>
              </a:rPr>
              <a:t>ε</a:t>
            </a:r>
            <a:r>
              <a:rPr sz="1800" spc="-240" dirty="0">
                <a:latin typeface="Trebuchet MS"/>
                <a:cs typeface="Trebuchet MS"/>
              </a:rPr>
              <a:t> </a:t>
            </a:r>
            <a:r>
              <a:rPr sz="1800" spc="-55" dirty="0">
                <a:latin typeface="Trebuchet MS"/>
                <a:cs typeface="Trebuchet MS"/>
              </a:rPr>
              <a:t>όλα</a:t>
            </a:r>
            <a:r>
              <a:rPr sz="1800" spc="-235" dirty="0">
                <a:latin typeface="Trebuchet MS"/>
                <a:cs typeface="Trebuchet MS"/>
              </a:rPr>
              <a:t> </a:t>
            </a:r>
            <a:r>
              <a:rPr sz="1800" spc="-65" dirty="0">
                <a:latin typeface="Trebuchet MS"/>
                <a:cs typeface="Trebuchet MS"/>
              </a:rPr>
              <a:t>τ</a:t>
            </a:r>
            <a:r>
              <a:rPr sz="1800" spc="-35" dirty="0">
                <a:latin typeface="Trebuchet MS"/>
                <a:cs typeface="Trebuchet MS"/>
              </a:rPr>
              <a:t>α</a:t>
            </a:r>
            <a:r>
              <a:rPr sz="1800" spc="-240" dirty="0">
                <a:latin typeface="Trebuchet MS"/>
                <a:cs typeface="Trebuchet MS"/>
              </a:rPr>
              <a:t> </a:t>
            </a:r>
            <a:r>
              <a:rPr sz="1800" spc="-30" dirty="0">
                <a:latin typeface="Trebuchet MS"/>
                <a:cs typeface="Trebuchet MS"/>
              </a:rPr>
              <a:t>απαρα</a:t>
            </a:r>
            <a:r>
              <a:rPr sz="1800" spc="-50" dirty="0">
                <a:latin typeface="Trebuchet MS"/>
                <a:cs typeface="Trebuchet MS"/>
              </a:rPr>
              <a:t>ί</a:t>
            </a:r>
            <a:r>
              <a:rPr sz="1800" spc="-40" dirty="0">
                <a:latin typeface="Trebuchet MS"/>
                <a:cs typeface="Trebuchet MS"/>
              </a:rPr>
              <a:t>τ</a:t>
            </a:r>
            <a:r>
              <a:rPr sz="1800" spc="-10" dirty="0">
                <a:latin typeface="Trebuchet MS"/>
                <a:cs typeface="Trebuchet MS"/>
              </a:rPr>
              <a:t>η</a:t>
            </a:r>
            <a:r>
              <a:rPr sz="1800" spc="-65" dirty="0">
                <a:latin typeface="Trebuchet MS"/>
                <a:cs typeface="Trebuchet MS"/>
              </a:rPr>
              <a:t>τ</a:t>
            </a:r>
            <a:r>
              <a:rPr sz="1800" spc="-35" dirty="0">
                <a:latin typeface="Trebuchet MS"/>
                <a:cs typeface="Trebuchet MS"/>
              </a:rPr>
              <a:t>α</a:t>
            </a:r>
            <a:r>
              <a:rPr sz="1800" spc="-240" dirty="0">
                <a:latin typeface="Trebuchet MS"/>
                <a:cs typeface="Trebuchet MS"/>
              </a:rPr>
              <a:t> </a:t>
            </a:r>
            <a:r>
              <a:rPr sz="1800" spc="-135" dirty="0">
                <a:latin typeface="Trebuchet MS"/>
                <a:cs typeface="Trebuchet MS"/>
              </a:rPr>
              <a:t>γ</a:t>
            </a:r>
            <a:r>
              <a:rPr sz="1800" spc="-85" dirty="0">
                <a:latin typeface="Trebuchet MS"/>
                <a:cs typeface="Trebuchet MS"/>
              </a:rPr>
              <a:t>ι</a:t>
            </a:r>
            <a:r>
              <a:rPr sz="1800" spc="-35" dirty="0">
                <a:latin typeface="Trebuchet MS"/>
                <a:cs typeface="Trebuchet MS"/>
              </a:rPr>
              <a:t>α</a:t>
            </a:r>
            <a:r>
              <a:rPr sz="1800" spc="-240" dirty="0">
                <a:latin typeface="Trebuchet MS"/>
                <a:cs typeface="Trebuchet MS"/>
              </a:rPr>
              <a:t> </a:t>
            </a:r>
            <a:r>
              <a:rPr sz="1800" spc="-20" dirty="0">
                <a:latin typeface="Trebuchet MS"/>
                <a:cs typeface="Trebuchet MS"/>
              </a:rPr>
              <a:t>τ</a:t>
            </a:r>
            <a:r>
              <a:rPr sz="1800" spc="-40" dirty="0">
                <a:latin typeface="Trebuchet MS"/>
                <a:cs typeface="Trebuchet MS"/>
              </a:rPr>
              <a:t>η</a:t>
            </a:r>
            <a:r>
              <a:rPr sz="1800" spc="-85" dirty="0">
                <a:latin typeface="Trebuchet MS"/>
                <a:cs typeface="Trebuchet MS"/>
              </a:rPr>
              <a:t>ν</a:t>
            </a:r>
            <a:r>
              <a:rPr sz="1800" spc="-245" dirty="0">
                <a:latin typeface="Trebuchet MS"/>
                <a:cs typeface="Trebuchet MS"/>
              </a:rPr>
              <a:t> </a:t>
            </a:r>
            <a:r>
              <a:rPr sz="1800" spc="-90" dirty="0">
                <a:latin typeface="Trebuchet MS"/>
                <a:cs typeface="Trebuchet MS"/>
              </a:rPr>
              <a:t>κ</a:t>
            </a:r>
            <a:r>
              <a:rPr sz="1800" spc="-65" dirty="0">
                <a:latin typeface="Trebuchet MS"/>
                <a:cs typeface="Trebuchet MS"/>
              </a:rPr>
              <a:t>ί</a:t>
            </a:r>
            <a:r>
              <a:rPr sz="1800" spc="-45" dirty="0">
                <a:latin typeface="Trebuchet MS"/>
                <a:cs typeface="Trebuchet MS"/>
              </a:rPr>
              <a:t>ν</a:t>
            </a:r>
            <a:r>
              <a:rPr sz="1800" spc="-40" dirty="0">
                <a:latin typeface="Trebuchet MS"/>
                <a:cs typeface="Trebuchet MS"/>
              </a:rPr>
              <a:t>η</a:t>
            </a:r>
            <a:r>
              <a:rPr sz="1800" spc="10" dirty="0">
                <a:latin typeface="Trebuchet MS"/>
                <a:cs typeface="Trebuchet MS"/>
              </a:rPr>
              <a:t>ση</a:t>
            </a:r>
            <a:r>
              <a:rPr sz="1800" spc="-240" dirty="0">
                <a:latin typeface="Trebuchet MS"/>
                <a:cs typeface="Trebuchet MS"/>
              </a:rPr>
              <a:t> </a:t>
            </a:r>
            <a:r>
              <a:rPr sz="1800" spc="-65" dirty="0">
                <a:latin typeface="Trebuchet MS"/>
                <a:cs typeface="Trebuchet MS"/>
              </a:rPr>
              <a:t>τ</a:t>
            </a:r>
            <a:r>
              <a:rPr sz="1800" spc="15" dirty="0">
                <a:latin typeface="Trebuchet MS"/>
                <a:cs typeface="Trebuchet MS"/>
              </a:rPr>
              <a:t>ου</a:t>
            </a:r>
            <a:r>
              <a:rPr sz="1800" spc="-240" dirty="0">
                <a:latin typeface="Trebuchet MS"/>
                <a:cs typeface="Trebuchet MS"/>
              </a:rPr>
              <a:t> </a:t>
            </a:r>
            <a:r>
              <a:rPr sz="1800" spc="35" dirty="0">
                <a:latin typeface="Trebuchet MS"/>
                <a:cs typeface="Trebuchet MS"/>
              </a:rPr>
              <a:t>σ</a:t>
            </a:r>
            <a:r>
              <a:rPr sz="1800" spc="-65" dirty="0">
                <a:latin typeface="Trebuchet MS"/>
                <a:cs typeface="Trebuchet MS"/>
              </a:rPr>
              <a:t>τ</a:t>
            </a:r>
            <a:r>
              <a:rPr sz="1800" spc="10" dirty="0">
                <a:latin typeface="Trebuchet MS"/>
                <a:cs typeface="Trebuchet MS"/>
              </a:rPr>
              <a:t>ο</a:t>
            </a:r>
            <a:r>
              <a:rPr sz="1800" spc="-240" dirty="0">
                <a:latin typeface="Trebuchet MS"/>
                <a:cs typeface="Trebuchet MS"/>
              </a:rPr>
              <a:t> </a:t>
            </a:r>
            <a:r>
              <a:rPr sz="1800" spc="-55" dirty="0">
                <a:latin typeface="Trebuchet MS"/>
                <a:cs typeface="Trebuchet MS"/>
              </a:rPr>
              <a:t>π</a:t>
            </a:r>
            <a:r>
              <a:rPr sz="1800" spc="-25" dirty="0">
                <a:latin typeface="Trebuchet MS"/>
                <a:cs typeface="Trebuchet MS"/>
              </a:rPr>
              <a:t>ο</a:t>
            </a:r>
            <a:r>
              <a:rPr sz="1800" spc="-65" dirty="0">
                <a:latin typeface="Trebuchet MS"/>
                <a:cs typeface="Trebuchet MS"/>
              </a:rPr>
              <a:t>τ</a:t>
            </a:r>
            <a:r>
              <a:rPr sz="1800" spc="-15" dirty="0">
                <a:latin typeface="Trebuchet MS"/>
                <a:cs typeface="Trebuchet MS"/>
              </a:rPr>
              <a:t>άμι</a:t>
            </a:r>
            <a:r>
              <a:rPr sz="1800" spc="-250" dirty="0">
                <a:latin typeface="Trebuchet MS"/>
                <a:cs typeface="Trebuchet MS"/>
              </a:rPr>
              <a:t> </a:t>
            </a:r>
            <a:r>
              <a:rPr sz="1800" spc="-20" dirty="0">
                <a:latin typeface="Trebuchet MS"/>
                <a:cs typeface="Trebuchet MS"/>
              </a:rPr>
              <a:t>τη</a:t>
            </a:r>
            <a:r>
              <a:rPr sz="1800" spc="-240" dirty="0">
                <a:latin typeface="Trebuchet MS"/>
                <a:cs typeface="Trebuchet MS"/>
              </a:rPr>
              <a:t> </a:t>
            </a:r>
            <a:r>
              <a:rPr sz="1800" spc="-25" dirty="0">
                <a:latin typeface="Trebuchet MS"/>
                <a:cs typeface="Trebuchet MS"/>
              </a:rPr>
              <a:t>δ</a:t>
            </a:r>
            <a:r>
              <a:rPr sz="1800" spc="-30" dirty="0">
                <a:latin typeface="Trebuchet MS"/>
                <a:cs typeface="Trebuchet MS"/>
              </a:rPr>
              <a:t>ι</a:t>
            </a:r>
            <a:r>
              <a:rPr sz="1800" spc="-40" dirty="0">
                <a:latin typeface="Trebuchet MS"/>
                <a:cs typeface="Trebuchet MS"/>
              </a:rPr>
              <a:t>α</a:t>
            </a:r>
            <a:r>
              <a:rPr sz="1800" spc="-60" dirty="0">
                <a:latin typeface="Trebuchet MS"/>
                <a:cs typeface="Trebuchet MS"/>
              </a:rPr>
              <a:t>τ</a:t>
            </a:r>
            <a:r>
              <a:rPr sz="1800" spc="-25" dirty="0">
                <a:latin typeface="Trebuchet MS"/>
                <a:cs typeface="Trebuchet MS"/>
              </a:rPr>
              <a:t>ροφ</a:t>
            </a:r>
            <a:r>
              <a:rPr sz="1800" spc="-20" dirty="0">
                <a:latin typeface="Trebuchet MS"/>
                <a:cs typeface="Trebuchet MS"/>
              </a:rPr>
              <a:t>ή</a:t>
            </a:r>
            <a:r>
              <a:rPr sz="1800" spc="-235" dirty="0">
                <a:latin typeface="Trebuchet MS"/>
                <a:cs typeface="Trebuchet MS"/>
              </a:rPr>
              <a:t> </a:t>
            </a:r>
            <a:r>
              <a:rPr sz="1800" spc="-145" dirty="0">
                <a:latin typeface="Trebuchet MS"/>
                <a:cs typeface="Trebuchet MS"/>
              </a:rPr>
              <a:t>κ</a:t>
            </a:r>
            <a:r>
              <a:rPr sz="1800" spc="-45" dirty="0">
                <a:latin typeface="Trebuchet MS"/>
                <a:cs typeface="Trebuchet MS"/>
              </a:rPr>
              <a:t>α</a:t>
            </a:r>
            <a:r>
              <a:rPr sz="1800" spc="-35" dirty="0">
                <a:latin typeface="Trebuchet MS"/>
                <a:cs typeface="Trebuchet MS"/>
              </a:rPr>
              <a:t>ι  </a:t>
            </a:r>
            <a:r>
              <a:rPr sz="1800" spc="-40" dirty="0">
                <a:latin typeface="Trebuchet MS"/>
                <a:cs typeface="Trebuchet MS"/>
              </a:rPr>
              <a:t>την</a:t>
            </a:r>
            <a:r>
              <a:rPr sz="1800" spc="-210" dirty="0">
                <a:latin typeface="Trebuchet MS"/>
                <a:cs typeface="Trebuchet MS"/>
              </a:rPr>
              <a:t> </a:t>
            </a:r>
            <a:r>
              <a:rPr sz="1800" spc="-35" dirty="0">
                <a:latin typeface="Trebuchet MS"/>
                <a:cs typeface="Trebuchet MS"/>
              </a:rPr>
              <a:t>πιθανή</a:t>
            </a:r>
            <a:r>
              <a:rPr sz="1800" spc="-200" dirty="0">
                <a:latin typeface="Trebuchet MS"/>
                <a:cs typeface="Trebuchet MS"/>
              </a:rPr>
              <a:t> </a:t>
            </a:r>
            <a:r>
              <a:rPr sz="1800" spc="-25" dirty="0">
                <a:latin typeface="Trebuchet MS"/>
                <a:cs typeface="Trebuchet MS"/>
              </a:rPr>
              <a:t>διαμονή</a:t>
            </a:r>
            <a:r>
              <a:rPr sz="1800" spc="-200" dirty="0">
                <a:latin typeface="Trebuchet MS"/>
                <a:cs typeface="Trebuchet MS"/>
              </a:rPr>
              <a:t> </a:t>
            </a:r>
            <a:r>
              <a:rPr sz="1800" spc="-55" dirty="0">
                <a:latin typeface="Trebuchet MS"/>
                <a:cs typeface="Trebuchet MS"/>
              </a:rPr>
              <a:t>του.</a:t>
            </a:r>
            <a:r>
              <a:rPr sz="1800" spc="-200" dirty="0">
                <a:latin typeface="Trebuchet MS"/>
                <a:cs typeface="Trebuchet MS"/>
              </a:rPr>
              <a:t> </a:t>
            </a:r>
            <a:r>
              <a:rPr sz="1800" spc="-90" dirty="0">
                <a:latin typeface="Trebuchet MS"/>
                <a:cs typeface="Trebuchet MS"/>
              </a:rPr>
              <a:t>Για</a:t>
            </a:r>
            <a:r>
              <a:rPr sz="1800" spc="-200" dirty="0">
                <a:latin typeface="Trebuchet MS"/>
                <a:cs typeface="Trebuchet MS"/>
              </a:rPr>
              <a:t> </a:t>
            </a:r>
            <a:r>
              <a:rPr sz="1800" spc="-20" dirty="0">
                <a:latin typeface="Trebuchet MS"/>
                <a:cs typeface="Trebuchet MS"/>
              </a:rPr>
              <a:t>τη</a:t>
            </a:r>
            <a:r>
              <a:rPr sz="1800" spc="-210" dirty="0">
                <a:latin typeface="Trebuchet MS"/>
                <a:cs typeface="Trebuchet MS"/>
              </a:rPr>
              <a:t> </a:t>
            </a:r>
            <a:r>
              <a:rPr sz="1800" spc="-25" dirty="0">
                <a:latin typeface="Trebuchet MS"/>
                <a:cs typeface="Trebuchet MS"/>
              </a:rPr>
              <a:t>διάσχιση</a:t>
            </a:r>
            <a:r>
              <a:rPr sz="1800" spc="-200" dirty="0">
                <a:latin typeface="Trebuchet MS"/>
                <a:cs typeface="Trebuchet MS"/>
              </a:rPr>
              <a:t> </a:t>
            </a:r>
            <a:r>
              <a:rPr sz="1800" spc="-10" dirty="0">
                <a:latin typeface="Trebuchet MS"/>
                <a:cs typeface="Trebuchet MS"/>
              </a:rPr>
              <a:t>του</a:t>
            </a:r>
            <a:r>
              <a:rPr sz="1800" spc="-210" dirty="0">
                <a:latin typeface="Trebuchet MS"/>
                <a:cs typeface="Trebuchet MS"/>
              </a:rPr>
              <a:t> </a:t>
            </a:r>
            <a:r>
              <a:rPr sz="1800" spc="-55" dirty="0">
                <a:latin typeface="Trebuchet MS"/>
                <a:cs typeface="Trebuchet MS"/>
              </a:rPr>
              <a:t>φαραγγιού</a:t>
            </a:r>
            <a:r>
              <a:rPr sz="1800" spc="-200" dirty="0">
                <a:latin typeface="Trebuchet MS"/>
                <a:cs typeface="Trebuchet MS"/>
              </a:rPr>
              <a:t> </a:t>
            </a:r>
            <a:r>
              <a:rPr sz="1800" spc="-15" dirty="0">
                <a:latin typeface="Trebuchet MS"/>
                <a:cs typeface="Trebuchet MS"/>
              </a:rPr>
              <a:t>θα</a:t>
            </a:r>
            <a:r>
              <a:rPr sz="1800" spc="-204" dirty="0">
                <a:latin typeface="Trebuchet MS"/>
                <a:cs typeface="Trebuchet MS"/>
              </a:rPr>
              <a:t> </a:t>
            </a:r>
            <a:r>
              <a:rPr sz="1800" spc="-15" dirty="0">
                <a:latin typeface="Trebuchet MS"/>
                <a:cs typeface="Trebuchet MS"/>
              </a:rPr>
              <a:t>χρειασθεί</a:t>
            </a:r>
            <a:r>
              <a:rPr sz="1800" spc="-210" dirty="0">
                <a:latin typeface="Trebuchet MS"/>
                <a:cs typeface="Trebuchet MS"/>
              </a:rPr>
              <a:t> </a:t>
            </a:r>
            <a:r>
              <a:rPr sz="1800" spc="-60" dirty="0">
                <a:latin typeface="Trebuchet MS"/>
                <a:cs typeface="Trebuchet MS"/>
              </a:rPr>
              <a:t>κανείς</a:t>
            </a:r>
            <a:r>
              <a:rPr sz="1800" spc="-204" dirty="0">
                <a:latin typeface="Trebuchet MS"/>
                <a:cs typeface="Trebuchet MS"/>
              </a:rPr>
              <a:t> </a:t>
            </a:r>
            <a:r>
              <a:rPr sz="1800" spc="-65" dirty="0">
                <a:latin typeface="Trebuchet MS"/>
                <a:cs typeface="Trebuchet MS"/>
              </a:rPr>
              <a:t>να</a:t>
            </a:r>
            <a:r>
              <a:rPr sz="1800" spc="-195" dirty="0">
                <a:latin typeface="Trebuchet MS"/>
                <a:cs typeface="Trebuchet MS"/>
              </a:rPr>
              <a:t> </a:t>
            </a:r>
            <a:r>
              <a:rPr sz="1800" dirty="0">
                <a:latin typeface="Trebuchet MS"/>
                <a:cs typeface="Trebuchet MS"/>
              </a:rPr>
              <a:t>μπει</a:t>
            </a:r>
            <a:r>
              <a:rPr sz="1800" spc="-204" dirty="0">
                <a:latin typeface="Trebuchet MS"/>
                <a:cs typeface="Trebuchet MS"/>
              </a:rPr>
              <a:t> </a:t>
            </a:r>
            <a:r>
              <a:rPr sz="1800" spc="-5" dirty="0">
                <a:latin typeface="Trebuchet MS"/>
                <a:cs typeface="Trebuchet MS"/>
              </a:rPr>
              <a:t>στο</a:t>
            </a:r>
            <a:r>
              <a:rPr sz="1800" spc="-200" dirty="0">
                <a:latin typeface="Trebuchet MS"/>
                <a:cs typeface="Trebuchet MS"/>
              </a:rPr>
              <a:t> </a:t>
            </a:r>
            <a:r>
              <a:rPr sz="1800" spc="-45" dirty="0">
                <a:latin typeface="Trebuchet MS"/>
                <a:cs typeface="Trebuchet MS"/>
              </a:rPr>
              <a:t>νερό,</a:t>
            </a:r>
            <a:r>
              <a:rPr sz="1800" spc="-175" dirty="0">
                <a:latin typeface="Trebuchet MS"/>
                <a:cs typeface="Trebuchet MS"/>
              </a:rPr>
              <a:t> </a:t>
            </a:r>
            <a:r>
              <a:rPr sz="1800" spc="-130" dirty="0">
                <a:latin typeface="Trebuchet MS"/>
                <a:cs typeface="Trebuchet MS"/>
              </a:rPr>
              <a:t>γι’</a:t>
            </a:r>
            <a:r>
              <a:rPr sz="1800" spc="-280" dirty="0">
                <a:latin typeface="Trebuchet MS"/>
                <a:cs typeface="Trebuchet MS"/>
              </a:rPr>
              <a:t> </a:t>
            </a:r>
            <a:r>
              <a:rPr sz="1800" spc="-20" dirty="0">
                <a:latin typeface="Trebuchet MS"/>
                <a:cs typeface="Trebuchet MS"/>
              </a:rPr>
              <a:t>αυτό </a:t>
            </a:r>
            <a:r>
              <a:rPr sz="1800" spc="-530" dirty="0">
                <a:latin typeface="Trebuchet MS"/>
                <a:cs typeface="Trebuchet MS"/>
              </a:rPr>
              <a:t> </a:t>
            </a:r>
            <a:r>
              <a:rPr sz="1800" spc="-15" dirty="0">
                <a:latin typeface="Trebuchet MS"/>
                <a:cs typeface="Trebuchet MS"/>
              </a:rPr>
              <a:t>θα</a:t>
            </a:r>
            <a:r>
              <a:rPr sz="1800" spc="-260" dirty="0">
                <a:latin typeface="Trebuchet MS"/>
                <a:cs typeface="Trebuchet MS"/>
              </a:rPr>
              <a:t> </a:t>
            </a:r>
            <a:r>
              <a:rPr sz="1800" spc="-15" dirty="0">
                <a:latin typeface="Trebuchet MS"/>
                <a:cs typeface="Trebuchet MS"/>
              </a:rPr>
              <a:t>πρέπει</a:t>
            </a:r>
            <a:r>
              <a:rPr sz="1800" spc="-260" dirty="0">
                <a:latin typeface="Trebuchet MS"/>
                <a:cs typeface="Trebuchet MS"/>
              </a:rPr>
              <a:t> </a:t>
            </a:r>
            <a:r>
              <a:rPr sz="1800" spc="-75" dirty="0">
                <a:latin typeface="Trebuchet MS"/>
                <a:cs typeface="Trebuchet MS"/>
              </a:rPr>
              <a:t>να</a:t>
            </a:r>
            <a:r>
              <a:rPr sz="1800" spc="-260" dirty="0">
                <a:latin typeface="Trebuchet MS"/>
                <a:cs typeface="Trebuchet MS"/>
              </a:rPr>
              <a:t> </a:t>
            </a:r>
            <a:r>
              <a:rPr sz="1800" spc="-35" dirty="0">
                <a:latin typeface="Trebuchet MS"/>
                <a:cs typeface="Trebuchet MS"/>
              </a:rPr>
              <a:t>είναι</a:t>
            </a:r>
            <a:r>
              <a:rPr sz="1800" spc="-254" dirty="0">
                <a:latin typeface="Trebuchet MS"/>
                <a:cs typeface="Trebuchet MS"/>
              </a:rPr>
              <a:t> </a:t>
            </a:r>
            <a:r>
              <a:rPr sz="1800" spc="-15" dirty="0">
                <a:latin typeface="Trebuchet MS"/>
                <a:cs typeface="Trebuchet MS"/>
              </a:rPr>
              <a:t>εφοδιασμένος</a:t>
            </a:r>
            <a:r>
              <a:rPr sz="1800" spc="-265" dirty="0">
                <a:latin typeface="Trebuchet MS"/>
                <a:cs typeface="Trebuchet MS"/>
              </a:rPr>
              <a:t> </a:t>
            </a:r>
            <a:r>
              <a:rPr sz="1800" spc="35" dirty="0">
                <a:latin typeface="Trebuchet MS"/>
                <a:cs typeface="Trebuchet MS"/>
              </a:rPr>
              <a:t>με</a:t>
            </a:r>
            <a:r>
              <a:rPr sz="1800" spc="-250" dirty="0">
                <a:latin typeface="Trebuchet MS"/>
                <a:cs typeface="Trebuchet MS"/>
              </a:rPr>
              <a:t> </a:t>
            </a:r>
            <a:r>
              <a:rPr sz="1800" spc="-45" dirty="0">
                <a:latin typeface="Trebuchet MS"/>
                <a:cs typeface="Trebuchet MS"/>
              </a:rPr>
              <a:t>μαγιό</a:t>
            </a:r>
            <a:r>
              <a:rPr sz="1800" spc="-260" dirty="0">
                <a:latin typeface="Trebuchet MS"/>
                <a:cs typeface="Trebuchet MS"/>
              </a:rPr>
              <a:t> </a:t>
            </a:r>
            <a:r>
              <a:rPr sz="1800" dirty="0">
                <a:latin typeface="Trebuchet MS"/>
                <a:cs typeface="Trebuchet MS"/>
              </a:rPr>
              <a:t>ή</a:t>
            </a:r>
            <a:r>
              <a:rPr sz="1800" spc="-254" dirty="0">
                <a:latin typeface="Trebuchet MS"/>
                <a:cs typeface="Trebuchet MS"/>
              </a:rPr>
              <a:t> </a:t>
            </a:r>
            <a:r>
              <a:rPr sz="1800" spc="-50" dirty="0">
                <a:latin typeface="Trebuchet MS"/>
                <a:cs typeface="Trebuchet MS"/>
              </a:rPr>
              <a:t>σορτς,</a:t>
            </a:r>
            <a:r>
              <a:rPr sz="1800" spc="-260" dirty="0">
                <a:latin typeface="Trebuchet MS"/>
                <a:cs typeface="Trebuchet MS"/>
              </a:rPr>
              <a:t> </a:t>
            </a:r>
            <a:r>
              <a:rPr sz="1800" spc="-40" dirty="0">
                <a:latin typeface="Trebuchet MS"/>
                <a:cs typeface="Trebuchet MS"/>
              </a:rPr>
              <a:t>πετσέτα,</a:t>
            </a:r>
            <a:r>
              <a:rPr sz="1800" spc="-260" dirty="0">
                <a:latin typeface="Trebuchet MS"/>
                <a:cs typeface="Trebuchet MS"/>
              </a:rPr>
              <a:t> </a:t>
            </a:r>
            <a:r>
              <a:rPr sz="1800" spc="-55" dirty="0">
                <a:latin typeface="Trebuchet MS"/>
                <a:cs typeface="Trebuchet MS"/>
              </a:rPr>
              <a:t>αθλητικά</a:t>
            </a:r>
            <a:r>
              <a:rPr sz="1800" spc="-254" dirty="0">
                <a:latin typeface="Trebuchet MS"/>
                <a:cs typeface="Trebuchet MS"/>
              </a:rPr>
              <a:t> </a:t>
            </a:r>
            <a:r>
              <a:rPr sz="1800" spc="-30" dirty="0">
                <a:latin typeface="Trebuchet MS"/>
                <a:cs typeface="Trebuchet MS"/>
              </a:rPr>
              <a:t>παπούτσια</a:t>
            </a:r>
            <a:r>
              <a:rPr sz="1800" spc="-260" dirty="0">
                <a:latin typeface="Trebuchet MS"/>
                <a:cs typeface="Trebuchet MS"/>
              </a:rPr>
              <a:t> </a:t>
            </a:r>
            <a:r>
              <a:rPr sz="1800" spc="-70" dirty="0">
                <a:latin typeface="Trebuchet MS"/>
                <a:cs typeface="Trebuchet MS"/>
              </a:rPr>
              <a:t>(όχι</a:t>
            </a:r>
            <a:r>
              <a:rPr sz="1800" spc="-260" dirty="0">
                <a:latin typeface="Trebuchet MS"/>
                <a:cs typeface="Trebuchet MS"/>
              </a:rPr>
              <a:t> </a:t>
            </a:r>
            <a:r>
              <a:rPr sz="1800" spc="-45" dirty="0">
                <a:latin typeface="Trebuchet MS"/>
                <a:cs typeface="Trebuchet MS"/>
              </a:rPr>
              <a:t>σαγιονάρες</a:t>
            </a:r>
            <a:r>
              <a:rPr sz="1800" spc="-270" dirty="0">
                <a:latin typeface="Trebuchet MS"/>
                <a:cs typeface="Trebuchet MS"/>
              </a:rPr>
              <a:t> </a:t>
            </a:r>
            <a:r>
              <a:rPr sz="1800" spc="-65" dirty="0">
                <a:latin typeface="Trebuchet MS"/>
                <a:cs typeface="Trebuchet MS"/>
              </a:rPr>
              <a:t>γιατί </a:t>
            </a:r>
            <a:r>
              <a:rPr sz="1800" spc="-530" dirty="0">
                <a:latin typeface="Trebuchet MS"/>
                <a:cs typeface="Trebuchet MS"/>
              </a:rPr>
              <a:t> </a:t>
            </a:r>
            <a:r>
              <a:rPr sz="1800" spc="-65" dirty="0">
                <a:latin typeface="Trebuchet MS"/>
                <a:cs typeface="Trebuchet MS"/>
              </a:rPr>
              <a:t>γλιστρούν) </a:t>
            </a:r>
            <a:r>
              <a:rPr sz="1800" spc="-5" dirty="0">
                <a:latin typeface="Trebuchet MS"/>
                <a:cs typeface="Trebuchet MS"/>
              </a:rPr>
              <a:t>που </a:t>
            </a:r>
            <a:r>
              <a:rPr sz="1800" spc="-30" dirty="0">
                <a:latin typeface="Trebuchet MS"/>
                <a:cs typeface="Trebuchet MS"/>
              </a:rPr>
              <a:t>συνίσταται </a:t>
            </a:r>
            <a:r>
              <a:rPr sz="1800" spc="-75" dirty="0">
                <a:latin typeface="Trebuchet MS"/>
                <a:cs typeface="Trebuchet MS"/>
              </a:rPr>
              <a:t>να </a:t>
            </a:r>
            <a:r>
              <a:rPr sz="1800" spc="-30" dirty="0">
                <a:latin typeface="Trebuchet MS"/>
                <a:cs typeface="Trebuchet MS"/>
              </a:rPr>
              <a:t>φοριούνται </a:t>
            </a:r>
            <a:r>
              <a:rPr sz="1800" spc="35" dirty="0">
                <a:latin typeface="Trebuchet MS"/>
                <a:cs typeface="Trebuchet MS"/>
              </a:rPr>
              <a:t>με </a:t>
            </a:r>
            <a:r>
              <a:rPr sz="1800" spc="-85" dirty="0">
                <a:latin typeface="Trebuchet MS"/>
                <a:cs typeface="Trebuchet MS"/>
              </a:rPr>
              <a:t>κάλτσα. </a:t>
            </a:r>
            <a:r>
              <a:rPr sz="1800" spc="-185" dirty="0">
                <a:latin typeface="Trebuchet MS"/>
                <a:cs typeface="Trebuchet MS"/>
              </a:rPr>
              <a:t>Το</a:t>
            </a:r>
            <a:r>
              <a:rPr sz="1800" spc="-180" dirty="0">
                <a:latin typeface="Trebuchet MS"/>
                <a:cs typeface="Trebuchet MS"/>
              </a:rPr>
              <a:t> </a:t>
            </a:r>
            <a:r>
              <a:rPr sz="1800" spc="-15" dirty="0">
                <a:latin typeface="Trebuchet MS"/>
                <a:cs typeface="Trebuchet MS"/>
              </a:rPr>
              <a:t>ύψος </a:t>
            </a:r>
            <a:r>
              <a:rPr sz="1800" spc="-30" dirty="0">
                <a:latin typeface="Trebuchet MS"/>
                <a:cs typeface="Trebuchet MS"/>
              </a:rPr>
              <a:t>της </a:t>
            </a:r>
            <a:r>
              <a:rPr sz="1800" spc="-15" dirty="0">
                <a:latin typeface="Trebuchet MS"/>
                <a:cs typeface="Trebuchet MS"/>
              </a:rPr>
              <a:t>στάθμης </a:t>
            </a:r>
            <a:r>
              <a:rPr sz="1800" spc="-10" dirty="0">
                <a:latin typeface="Trebuchet MS"/>
                <a:cs typeface="Trebuchet MS"/>
              </a:rPr>
              <a:t>του νερού </a:t>
            </a:r>
            <a:r>
              <a:rPr sz="1800" spc="-20" dirty="0">
                <a:latin typeface="Trebuchet MS"/>
                <a:cs typeface="Trebuchet MS"/>
              </a:rPr>
              <a:t>τη θερινή </a:t>
            </a:r>
            <a:r>
              <a:rPr sz="1800" spc="-15" dirty="0">
                <a:latin typeface="Trebuchet MS"/>
                <a:cs typeface="Trebuchet MS"/>
              </a:rPr>
              <a:t> </a:t>
            </a:r>
            <a:r>
              <a:rPr sz="1800" spc="-5" dirty="0">
                <a:latin typeface="Trebuchet MS"/>
                <a:cs typeface="Trebuchet MS"/>
              </a:rPr>
              <a:t>περίοδο</a:t>
            </a:r>
            <a:r>
              <a:rPr sz="1800" spc="-180" dirty="0">
                <a:latin typeface="Trebuchet MS"/>
                <a:cs typeface="Trebuchet MS"/>
              </a:rPr>
              <a:t> </a:t>
            </a:r>
            <a:r>
              <a:rPr sz="1800" spc="-20" dirty="0">
                <a:latin typeface="Trebuchet MS"/>
                <a:cs typeface="Trebuchet MS"/>
              </a:rPr>
              <a:t>δεν</a:t>
            </a:r>
            <a:r>
              <a:rPr sz="1800" spc="-180" dirty="0">
                <a:latin typeface="Trebuchet MS"/>
                <a:cs typeface="Trebuchet MS"/>
              </a:rPr>
              <a:t> </a:t>
            </a:r>
            <a:r>
              <a:rPr sz="1800" spc="-35" dirty="0">
                <a:latin typeface="Trebuchet MS"/>
                <a:cs typeface="Trebuchet MS"/>
              </a:rPr>
              <a:t>ξεπερνά</a:t>
            </a:r>
            <a:r>
              <a:rPr sz="1800" spc="-180" dirty="0">
                <a:latin typeface="Trebuchet MS"/>
                <a:cs typeface="Trebuchet MS"/>
              </a:rPr>
              <a:t> </a:t>
            </a:r>
            <a:r>
              <a:rPr sz="1800" spc="-70" dirty="0">
                <a:latin typeface="Trebuchet MS"/>
                <a:cs typeface="Trebuchet MS"/>
              </a:rPr>
              <a:t>κατά</a:t>
            </a:r>
            <a:r>
              <a:rPr sz="1800" spc="-180" dirty="0">
                <a:latin typeface="Trebuchet MS"/>
                <a:cs typeface="Trebuchet MS"/>
              </a:rPr>
              <a:t> </a:t>
            </a:r>
            <a:r>
              <a:rPr sz="1800" spc="-75" dirty="0">
                <a:latin typeface="Trebuchet MS"/>
                <a:cs typeface="Trebuchet MS"/>
              </a:rPr>
              <a:t>κανόνα</a:t>
            </a:r>
            <a:r>
              <a:rPr sz="1800" spc="-180" dirty="0">
                <a:latin typeface="Trebuchet MS"/>
                <a:cs typeface="Trebuchet MS"/>
              </a:rPr>
              <a:t> </a:t>
            </a:r>
            <a:r>
              <a:rPr sz="1800" spc="-50" dirty="0">
                <a:latin typeface="Trebuchet MS"/>
                <a:cs typeface="Trebuchet MS"/>
              </a:rPr>
              <a:t>τα</a:t>
            </a:r>
            <a:r>
              <a:rPr sz="1800" spc="-180" dirty="0">
                <a:latin typeface="Trebuchet MS"/>
                <a:cs typeface="Trebuchet MS"/>
              </a:rPr>
              <a:t> </a:t>
            </a:r>
            <a:r>
              <a:rPr sz="1800" spc="-30" dirty="0">
                <a:latin typeface="Trebuchet MS"/>
                <a:cs typeface="Trebuchet MS"/>
              </a:rPr>
              <a:t>0,80-0,90</a:t>
            </a:r>
            <a:r>
              <a:rPr sz="1800" spc="-185" dirty="0">
                <a:latin typeface="Trebuchet MS"/>
                <a:cs typeface="Trebuchet MS"/>
              </a:rPr>
              <a:t> </a:t>
            </a:r>
            <a:r>
              <a:rPr sz="1800" spc="-55" dirty="0">
                <a:latin typeface="Trebuchet MS"/>
                <a:cs typeface="Trebuchet MS"/>
              </a:rPr>
              <a:t>m.</a:t>
            </a:r>
            <a:endParaRPr sz="1800">
              <a:latin typeface="Trebuchet MS"/>
              <a:cs typeface="Trebuchet M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nvGraphicFramePr>
        <p:xfrm>
          <a:off x="398779" y="457200"/>
          <a:ext cx="9799955" cy="2633471"/>
        </p:xfrm>
        <a:graphic>
          <a:graphicData uri="http://schemas.openxmlformats.org/drawingml/2006/table">
            <a:tbl>
              <a:tblPr firstRow="1" bandRow="1">
                <a:tableStyleId>{2D5ABB26-0587-4C30-8999-92F81FD0307C}</a:tableStyleId>
              </a:tblPr>
              <a:tblGrid>
                <a:gridCol w="5365750">
                  <a:extLst>
                    <a:ext uri="{9D8B030D-6E8A-4147-A177-3AD203B41FA5}">
                      <a16:colId xmlns:a16="http://schemas.microsoft.com/office/drawing/2014/main" val="20000"/>
                    </a:ext>
                  </a:extLst>
                </a:gridCol>
                <a:gridCol w="4434205">
                  <a:extLst>
                    <a:ext uri="{9D8B030D-6E8A-4147-A177-3AD203B41FA5}">
                      <a16:colId xmlns:a16="http://schemas.microsoft.com/office/drawing/2014/main" val="20001"/>
                    </a:ext>
                  </a:extLst>
                </a:gridCol>
              </a:tblGrid>
              <a:tr h="2633471">
                <a:tc>
                  <a:txBody>
                    <a:bodyPr/>
                    <a:lstStyle/>
                    <a:p>
                      <a:pPr>
                        <a:lnSpc>
                          <a:spcPct val="100000"/>
                        </a:lnSpc>
                      </a:pPr>
                      <a:endParaRPr sz="1800">
                        <a:latin typeface="Times New Roman"/>
                        <a:cs typeface="Times New Roman"/>
                      </a:endParaRPr>
                    </a:p>
                  </a:txBody>
                  <a:tcPr marL="0" marR="0" marT="0" marB="0"/>
                </a:tc>
                <a:tc>
                  <a:txBody>
                    <a:bodyPr/>
                    <a:lstStyle/>
                    <a:p>
                      <a:pPr>
                        <a:lnSpc>
                          <a:spcPct val="100000"/>
                        </a:lnSpc>
                      </a:pPr>
                      <a:endParaRPr sz="2200">
                        <a:latin typeface="Times New Roman"/>
                        <a:cs typeface="Times New Roman"/>
                      </a:endParaRPr>
                    </a:p>
                    <a:p>
                      <a:pPr>
                        <a:lnSpc>
                          <a:spcPct val="100000"/>
                        </a:lnSpc>
                      </a:pPr>
                      <a:endParaRPr sz="2200">
                        <a:latin typeface="Times New Roman"/>
                        <a:cs typeface="Times New Roman"/>
                      </a:endParaRPr>
                    </a:p>
                    <a:p>
                      <a:pPr marL="827405" marR="119380" indent="-710565">
                        <a:lnSpc>
                          <a:spcPct val="101699"/>
                        </a:lnSpc>
                        <a:spcBef>
                          <a:spcPts val="1385"/>
                        </a:spcBef>
                      </a:pPr>
                      <a:r>
                        <a:rPr sz="1800" dirty="0">
                          <a:latin typeface="Trebuchet MS"/>
                          <a:cs typeface="Trebuchet MS"/>
                        </a:rPr>
                        <a:t>Το</a:t>
                      </a:r>
                      <a:r>
                        <a:rPr sz="1800" spc="5" dirty="0">
                          <a:latin typeface="Trebuchet MS"/>
                          <a:cs typeface="Trebuchet MS"/>
                        </a:rPr>
                        <a:t>π</a:t>
                      </a:r>
                      <a:r>
                        <a:rPr sz="1800" dirty="0">
                          <a:latin typeface="Trebuchet MS"/>
                          <a:cs typeface="Trebuchet MS"/>
                        </a:rPr>
                        <a:t>ογραφικός</a:t>
                      </a:r>
                      <a:r>
                        <a:rPr sz="1800" spc="-180" dirty="0">
                          <a:latin typeface="Trebuchet MS"/>
                          <a:cs typeface="Trebuchet MS"/>
                        </a:rPr>
                        <a:t> </a:t>
                      </a:r>
                      <a:r>
                        <a:rPr sz="1800" spc="-10" dirty="0">
                          <a:latin typeface="Trebuchet MS"/>
                          <a:cs typeface="Trebuchet MS"/>
                        </a:rPr>
                        <a:t>χ</a:t>
                      </a:r>
                      <a:r>
                        <a:rPr sz="1800" dirty="0">
                          <a:latin typeface="Trebuchet MS"/>
                          <a:cs typeface="Trebuchet MS"/>
                        </a:rPr>
                        <a:t>άρτ</a:t>
                      </a:r>
                      <a:r>
                        <a:rPr sz="1800" spc="-5" dirty="0">
                          <a:latin typeface="Trebuchet MS"/>
                          <a:cs typeface="Trebuchet MS"/>
                        </a:rPr>
                        <a:t>η</a:t>
                      </a:r>
                      <a:r>
                        <a:rPr sz="1800" dirty="0">
                          <a:latin typeface="Trebuchet MS"/>
                          <a:cs typeface="Trebuchet MS"/>
                        </a:rPr>
                        <a:t>ς</a:t>
                      </a:r>
                      <a:r>
                        <a:rPr sz="1800" spc="-175" dirty="0">
                          <a:latin typeface="Trebuchet MS"/>
                          <a:cs typeface="Trebuchet MS"/>
                        </a:rPr>
                        <a:t> </a:t>
                      </a:r>
                      <a:r>
                        <a:rPr sz="1800" spc="-10" dirty="0">
                          <a:latin typeface="Trebuchet MS"/>
                          <a:cs typeface="Trebuchet MS"/>
                        </a:rPr>
                        <a:t>τ</a:t>
                      </a:r>
                      <a:r>
                        <a:rPr sz="1800" spc="-5" dirty="0">
                          <a:latin typeface="Trebuchet MS"/>
                          <a:cs typeface="Trebuchet MS"/>
                        </a:rPr>
                        <a:t>η</a:t>
                      </a:r>
                      <a:r>
                        <a:rPr sz="1800" dirty="0">
                          <a:latin typeface="Trebuchet MS"/>
                          <a:cs typeface="Trebuchet MS"/>
                        </a:rPr>
                        <a:t>ς</a:t>
                      </a:r>
                      <a:r>
                        <a:rPr sz="1800" spc="-175" dirty="0">
                          <a:latin typeface="Trebuchet MS"/>
                          <a:cs typeface="Trebuchet MS"/>
                        </a:rPr>
                        <a:t> </a:t>
                      </a:r>
                      <a:r>
                        <a:rPr sz="1800" spc="-10" dirty="0">
                          <a:latin typeface="Trebuchet MS"/>
                          <a:cs typeface="Trebuchet MS"/>
                        </a:rPr>
                        <a:t>Γ</a:t>
                      </a:r>
                      <a:r>
                        <a:rPr sz="1800" dirty="0">
                          <a:latin typeface="Trebuchet MS"/>
                          <a:cs typeface="Trebuchet MS"/>
                        </a:rPr>
                        <a:t>.Υ.Σ.</a:t>
                      </a:r>
                      <a:r>
                        <a:rPr sz="1800" spc="-180" dirty="0">
                          <a:latin typeface="Trebuchet MS"/>
                          <a:cs typeface="Trebuchet MS"/>
                        </a:rPr>
                        <a:t> </a:t>
                      </a:r>
                      <a:r>
                        <a:rPr sz="1800" spc="-5" dirty="0">
                          <a:latin typeface="Trebuchet MS"/>
                          <a:cs typeface="Trebuchet MS"/>
                        </a:rPr>
                        <a:t>μ</a:t>
                      </a:r>
                      <a:r>
                        <a:rPr sz="1800" dirty="0">
                          <a:latin typeface="Trebuchet MS"/>
                          <a:cs typeface="Trebuchet MS"/>
                        </a:rPr>
                        <a:t>ε</a:t>
                      </a:r>
                      <a:r>
                        <a:rPr sz="1800" spc="-180" dirty="0">
                          <a:latin typeface="Trebuchet MS"/>
                          <a:cs typeface="Trebuchet MS"/>
                        </a:rPr>
                        <a:t> </a:t>
                      </a:r>
                      <a:r>
                        <a:rPr sz="1800" spc="-5" dirty="0">
                          <a:latin typeface="Trebuchet MS"/>
                          <a:cs typeface="Trebuchet MS"/>
                        </a:rPr>
                        <a:t>τ</a:t>
                      </a:r>
                      <a:r>
                        <a:rPr sz="1800" dirty="0">
                          <a:latin typeface="Trebuchet MS"/>
                          <a:cs typeface="Trebuchet MS"/>
                        </a:rPr>
                        <a:t>η</a:t>
                      </a:r>
                      <a:r>
                        <a:rPr sz="1800" spc="-165" dirty="0">
                          <a:latin typeface="Trebuchet MS"/>
                          <a:cs typeface="Trebuchet MS"/>
                        </a:rPr>
                        <a:t> </a:t>
                      </a:r>
                      <a:r>
                        <a:rPr sz="1800" dirty="0">
                          <a:latin typeface="Trebuchet MS"/>
                          <a:cs typeface="Trebuchet MS"/>
                        </a:rPr>
                        <a:t>θ</a:t>
                      </a:r>
                      <a:r>
                        <a:rPr sz="1800" spc="-10" dirty="0">
                          <a:latin typeface="Trebuchet MS"/>
                          <a:cs typeface="Trebuchet MS"/>
                        </a:rPr>
                        <a:t>έ</a:t>
                      </a:r>
                      <a:r>
                        <a:rPr sz="1800" dirty="0">
                          <a:latin typeface="Trebuchet MS"/>
                          <a:cs typeface="Trebuchet MS"/>
                        </a:rPr>
                        <a:t>ση  </a:t>
                      </a:r>
                      <a:r>
                        <a:rPr sz="1800" spc="-5" dirty="0">
                          <a:latin typeface="Trebuchet MS"/>
                          <a:cs typeface="Trebuchet MS"/>
                        </a:rPr>
                        <a:t>τ</a:t>
                      </a:r>
                      <a:r>
                        <a:rPr sz="1800" dirty="0">
                          <a:latin typeface="Trebuchet MS"/>
                          <a:cs typeface="Trebuchet MS"/>
                        </a:rPr>
                        <a:t>ου</a:t>
                      </a:r>
                      <a:r>
                        <a:rPr sz="1800" spc="-180" dirty="0">
                          <a:latin typeface="Trebuchet MS"/>
                          <a:cs typeface="Trebuchet MS"/>
                        </a:rPr>
                        <a:t> </a:t>
                      </a:r>
                      <a:r>
                        <a:rPr sz="1800" dirty="0">
                          <a:latin typeface="Trebuchet MS"/>
                          <a:cs typeface="Trebuchet MS"/>
                        </a:rPr>
                        <a:t>φ</a:t>
                      </a:r>
                      <a:r>
                        <a:rPr sz="1800" spc="5" dirty="0">
                          <a:latin typeface="Trebuchet MS"/>
                          <a:cs typeface="Trebuchet MS"/>
                        </a:rPr>
                        <a:t>α</a:t>
                      </a:r>
                      <a:r>
                        <a:rPr sz="1800" spc="-5" dirty="0">
                          <a:latin typeface="Trebuchet MS"/>
                          <a:cs typeface="Trebuchet MS"/>
                        </a:rPr>
                        <a:t>ρα</a:t>
                      </a:r>
                      <a:r>
                        <a:rPr sz="1800" spc="-10" dirty="0">
                          <a:latin typeface="Trebuchet MS"/>
                          <a:cs typeface="Trebuchet MS"/>
                        </a:rPr>
                        <a:t>γ</a:t>
                      </a:r>
                      <a:r>
                        <a:rPr sz="1800" spc="-5" dirty="0">
                          <a:latin typeface="Trebuchet MS"/>
                          <a:cs typeface="Trebuchet MS"/>
                        </a:rPr>
                        <a:t>γιο</a:t>
                      </a:r>
                      <a:r>
                        <a:rPr sz="1800" dirty="0">
                          <a:latin typeface="Trebuchet MS"/>
                          <a:cs typeface="Trebuchet MS"/>
                        </a:rPr>
                        <a:t>ύ</a:t>
                      </a:r>
                      <a:r>
                        <a:rPr sz="1800" spc="-175" dirty="0">
                          <a:latin typeface="Trebuchet MS"/>
                          <a:cs typeface="Trebuchet MS"/>
                        </a:rPr>
                        <a:t> </a:t>
                      </a:r>
                      <a:r>
                        <a:rPr sz="1800" spc="-5" dirty="0">
                          <a:latin typeface="Trebuchet MS"/>
                          <a:cs typeface="Trebuchet MS"/>
                        </a:rPr>
                        <a:t>Πα</a:t>
                      </a:r>
                      <a:r>
                        <a:rPr sz="1800" dirty="0">
                          <a:latin typeface="Trebuchet MS"/>
                          <a:cs typeface="Trebuchet MS"/>
                        </a:rPr>
                        <a:t>ν</a:t>
                      </a:r>
                      <a:r>
                        <a:rPr sz="1800" spc="-10" dirty="0">
                          <a:latin typeface="Trebuchet MS"/>
                          <a:cs typeface="Trebuchet MS"/>
                        </a:rPr>
                        <a:t>τ</a:t>
                      </a:r>
                      <a:r>
                        <a:rPr sz="1800" dirty="0">
                          <a:latin typeface="Trebuchet MS"/>
                          <a:cs typeface="Trebuchet MS"/>
                        </a:rPr>
                        <a:t>αβ</a:t>
                      </a:r>
                      <a:r>
                        <a:rPr sz="1800" spc="-5" dirty="0">
                          <a:latin typeface="Trebuchet MS"/>
                          <a:cs typeface="Trebuchet MS"/>
                        </a:rPr>
                        <a:t>ρ</a:t>
                      </a:r>
                      <a:r>
                        <a:rPr sz="1800" spc="-10" dirty="0">
                          <a:latin typeface="Trebuchet MS"/>
                          <a:cs typeface="Trebuchet MS"/>
                        </a:rPr>
                        <a:t>έ</a:t>
                      </a:r>
                      <a:r>
                        <a:rPr sz="1800" dirty="0">
                          <a:latin typeface="Trebuchet MS"/>
                          <a:cs typeface="Trebuchet MS"/>
                        </a:rPr>
                        <a:t>χει</a:t>
                      </a:r>
                      <a:endParaRPr sz="1800">
                        <a:latin typeface="Trebuchet MS"/>
                        <a:cs typeface="Trebuchet MS"/>
                      </a:endParaRPr>
                    </a:p>
                  </a:txBody>
                  <a:tcPr marL="0" marR="0" marT="0" marB="0"/>
                </a:tc>
                <a:extLst>
                  <a:ext uri="{0D108BD9-81ED-4DB2-BD59-A6C34878D82A}">
                    <a16:rowId xmlns:a16="http://schemas.microsoft.com/office/drawing/2014/main" val="10000"/>
                  </a:ext>
                </a:extLst>
              </a:tr>
            </a:tbl>
          </a:graphicData>
        </a:graphic>
      </p:graphicFrame>
      <p:sp>
        <p:nvSpPr>
          <p:cNvPr id="3" name="object 3"/>
          <p:cNvSpPr txBox="1"/>
          <p:nvPr/>
        </p:nvSpPr>
        <p:spPr>
          <a:xfrm>
            <a:off x="444500" y="3334639"/>
            <a:ext cx="9806305" cy="3455035"/>
          </a:xfrm>
          <a:prstGeom prst="rect">
            <a:avLst/>
          </a:prstGeom>
        </p:spPr>
        <p:txBody>
          <a:bodyPr vert="horz" wrap="square" lIns="0" tIns="146685" rIns="0" bIns="0" rtlCol="0">
            <a:spAutoFit/>
          </a:bodyPr>
          <a:lstStyle/>
          <a:p>
            <a:pPr marL="12700">
              <a:lnSpc>
                <a:spcPct val="100000"/>
              </a:lnSpc>
              <a:spcBef>
                <a:spcPts val="1155"/>
              </a:spcBef>
            </a:pPr>
            <a:r>
              <a:rPr sz="1800" b="1" u="sng" spc="-45" dirty="0">
                <a:solidFill>
                  <a:srgbClr val="0E4660"/>
                </a:solidFill>
                <a:uFill>
                  <a:solidFill>
                    <a:srgbClr val="0E4660"/>
                  </a:solidFill>
                </a:uFill>
                <a:latin typeface="Trebuchet MS"/>
                <a:cs typeface="Trebuchet MS"/>
              </a:rPr>
              <a:t>Α</a:t>
            </a:r>
            <a:r>
              <a:rPr sz="1800" b="1" u="sng" spc="-120" dirty="0">
                <a:solidFill>
                  <a:srgbClr val="0E4660"/>
                </a:solidFill>
                <a:uFill>
                  <a:solidFill>
                    <a:srgbClr val="0E4660"/>
                  </a:solidFill>
                </a:uFill>
                <a:latin typeface="Trebuchet MS"/>
                <a:cs typeface="Trebuchet MS"/>
              </a:rPr>
              <a:t>νάλ</a:t>
            </a:r>
            <a:r>
              <a:rPr sz="1800" b="1" u="sng" spc="-75" dirty="0">
                <a:solidFill>
                  <a:srgbClr val="0E4660"/>
                </a:solidFill>
                <a:uFill>
                  <a:solidFill>
                    <a:srgbClr val="0E4660"/>
                  </a:solidFill>
                </a:uFill>
                <a:latin typeface="Trebuchet MS"/>
                <a:cs typeface="Trebuchet MS"/>
              </a:rPr>
              <a:t>υσ</a:t>
            </a:r>
            <a:r>
              <a:rPr sz="1800" b="1" u="sng" spc="-110" dirty="0">
                <a:solidFill>
                  <a:srgbClr val="0E4660"/>
                </a:solidFill>
                <a:uFill>
                  <a:solidFill>
                    <a:srgbClr val="0E4660"/>
                  </a:solidFill>
                </a:uFill>
                <a:latin typeface="Trebuchet MS"/>
                <a:cs typeface="Trebuchet MS"/>
              </a:rPr>
              <a:t>η</a:t>
            </a:r>
            <a:r>
              <a:rPr sz="1800" b="1" u="sng" spc="-195" dirty="0">
                <a:solidFill>
                  <a:srgbClr val="0E4660"/>
                </a:solidFill>
                <a:uFill>
                  <a:solidFill>
                    <a:srgbClr val="0E4660"/>
                  </a:solidFill>
                </a:uFill>
                <a:latin typeface="Trebuchet MS"/>
                <a:cs typeface="Trebuchet MS"/>
              </a:rPr>
              <a:t> </a:t>
            </a:r>
            <a:r>
              <a:rPr sz="1800" b="1" u="sng" spc="-80" dirty="0">
                <a:solidFill>
                  <a:srgbClr val="0E4660"/>
                </a:solidFill>
                <a:uFill>
                  <a:solidFill>
                    <a:srgbClr val="0E4660"/>
                  </a:solidFill>
                </a:uFill>
                <a:latin typeface="Trebuchet MS"/>
                <a:cs typeface="Trebuchet MS"/>
              </a:rPr>
              <a:t>δ</a:t>
            </a:r>
            <a:r>
              <a:rPr sz="1800" b="1" u="sng" spc="-95" dirty="0">
                <a:solidFill>
                  <a:srgbClr val="0E4660"/>
                </a:solidFill>
                <a:uFill>
                  <a:solidFill>
                    <a:srgbClr val="0E4660"/>
                  </a:solidFill>
                </a:uFill>
                <a:latin typeface="Trebuchet MS"/>
                <a:cs typeface="Trebuchet MS"/>
              </a:rPr>
              <a:t>ρασ</a:t>
            </a:r>
            <a:r>
              <a:rPr sz="1800" b="1" u="sng" spc="-85" dirty="0">
                <a:solidFill>
                  <a:srgbClr val="0E4660"/>
                </a:solidFill>
                <a:uFill>
                  <a:solidFill>
                    <a:srgbClr val="0E4660"/>
                  </a:solidFill>
                </a:uFill>
                <a:latin typeface="Trebuchet MS"/>
                <a:cs typeface="Trebuchet MS"/>
              </a:rPr>
              <a:t>τ</a:t>
            </a:r>
            <a:r>
              <a:rPr sz="1800" b="1" u="sng" spc="-70" dirty="0">
                <a:solidFill>
                  <a:srgbClr val="0E4660"/>
                </a:solidFill>
                <a:uFill>
                  <a:solidFill>
                    <a:srgbClr val="0E4660"/>
                  </a:solidFill>
                </a:uFill>
                <a:latin typeface="Trebuchet MS"/>
                <a:cs typeface="Trebuchet MS"/>
              </a:rPr>
              <a:t>ηρι</a:t>
            </a:r>
            <a:r>
              <a:rPr sz="1800" b="1" u="sng" spc="-80" dirty="0">
                <a:solidFill>
                  <a:srgbClr val="0E4660"/>
                </a:solidFill>
                <a:uFill>
                  <a:solidFill>
                    <a:srgbClr val="0E4660"/>
                  </a:solidFill>
                </a:uFill>
                <a:latin typeface="Trebuchet MS"/>
                <a:cs typeface="Trebuchet MS"/>
              </a:rPr>
              <a:t>ο</a:t>
            </a:r>
            <a:r>
              <a:rPr sz="1800" b="1" u="sng" spc="-90" dirty="0">
                <a:solidFill>
                  <a:srgbClr val="0E4660"/>
                </a:solidFill>
                <a:uFill>
                  <a:solidFill>
                    <a:srgbClr val="0E4660"/>
                  </a:solidFill>
                </a:uFill>
                <a:latin typeface="Trebuchet MS"/>
                <a:cs typeface="Trebuchet MS"/>
              </a:rPr>
              <a:t>τήτω</a:t>
            </a:r>
            <a:r>
              <a:rPr sz="1800" b="1" u="sng" spc="-105" dirty="0">
                <a:solidFill>
                  <a:srgbClr val="0E4660"/>
                </a:solidFill>
                <a:uFill>
                  <a:solidFill>
                    <a:srgbClr val="0E4660"/>
                  </a:solidFill>
                </a:uFill>
                <a:latin typeface="Trebuchet MS"/>
                <a:cs typeface="Trebuchet MS"/>
              </a:rPr>
              <a:t>ν</a:t>
            </a:r>
            <a:r>
              <a:rPr sz="1800" b="1" u="sng" spc="-200" dirty="0">
                <a:solidFill>
                  <a:srgbClr val="0E4660"/>
                </a:solidFill>
                <a:uFill>
                  <a:solidFill>
                    <a:srgbClr val="0E4660"/>
                  </a:solidFill>
                </a:uFill>
                <a:latin typeface="Trebuchet MS"/>
                <a:cs typeface="Trebuchet MS"/>
              </a:rPr>
              <a:t> </a:t>
            </a:r>
            <a:r>
              <a:rPr sz="1800" b="1" u="sng" spc="-75" dirty="0">
                <a:solidFill>
                  <a:srgbClr val="0E4660"/>
                </a:solidFill>
                <a:uFill>
                  <a:solidFill>
                    <a:srgbClr val="0E4660"/>
                  </a:solidFill>
                </a:uFill>
                <a:latin typeface="Trebuchet MS"/>
                <a:cs typeface="Trebuchet MS"/>
              </a:rPr>
              <a:t>σ</a:t>
            </a:r>
            <a:r>
              <a:rPr sz="1800" b="1" u="sng" spc="-130" dirty="0">
                <a:solidFill>
                  <a:srgbClr val="0E4660"/>
                </a:solidFill>
                <a:uFill>
                  <a:solidFill>
                    <a:srgbClr val="0E4660"/>
                  </a:solidFill>
                </a:uFill>
                <a:latin typeface="Trebuchet MS"/>
                <a:cs typeface="Trebuchet MS"/>
              </a:rPr>
              <a:t>τ</a:t>
            </a:r>
            <a:r>
              <a:rPr sz="1800" b="1" u="sng" spc="-80" dirty="0">
                <a:solidFill>
                  <a:srgbClr val="0E4660"/>
                </a:solidFill>
                <a:uFill>
                  <a:solidFill>
                    <a:srgbClr val="0E4660"/>
                  </a:solidFill>
                </a:uFill>
                <a:latin typeface="Trebuchet MS"/>
                <a:cs typeface="Trebuchet MS"/>
              </a:rPr>
              <a:t>ο</a:t>
            </a:r>
            <a:r>
              <a:rPr sz="1800" b="1" u="sng" spc="-200" dirty="0">
                <a:solidFill>
                  <a:srgbClr val="0E4660"/>
                </a:solidFill>
                <a:uFill>
                  <a:solidFill>
                    <a:srgbClr val="0E4660"/>
                  </a:solidFill>
                </a:uFill>
                <a:latin typeface="Trebuchet MS"/>
                <a:cs typeface="Trebuchet MS"/>
              </a:rPr>
              <a:t> </a:t>
            </a:r>
            <a:r>
              <a:rPr sz="1800" b="1" u="sng" spc="-95" dirty="0">
                <a:solidFill>
                  <a:srgbClr val="0E4660"/>
                </a:solidFill>
                <a:uFill>
                  <a:solidFill>
                    <a:srgbClr val="0E4660"/>
                  </a:solidFill>
                </a:uFill>
                <a:latin typeface="Trebuchet MS"/>
                <a:cs typeface="Trebuchet MS"/>
              </a:rPr>
              <a:t>φα</a:t>
            </a:r>
            <a:r>
              <a:rPr sz="1800" b="1" u="sng" spc="-125" dirty="0">
                <a:solidFill>
                  <a:srgbClr val="0E4660"/>
                </a:solidFill>
                <a:uFill>
                  <a:solidFill>
                    <a:srgbClr val="0E4660"/>
                  </a:solidFill>
                </a:uFill>
                <a:latin typeface="Trebuchet MS"/>
                <a:cs typeface="Trebuchet MS"/>
              </a:rPr>
              <a:t>ράγ</a:t>
            </a:r>
            <a:r>
              <a:rPr sz="1800" b="1" u="sng" spc="-135" dirty="0">
                <a:solidFill>
                  <a:srgbClr val="0E4660"/>
                </a:solidFill>
                <a:uFill>
                  <a:solidFill>
                    <a:srgbClr val="0E4660"/>
                  </a:solidFill>
                </a:uFill>
                <a:latin typeface="Trebuchet MS"/>
                <a:cs typeface="Trebuchet MS"/>
              </a:rPr>
              <a:t>γ</a:t>
            </a:r>
            <a:r>
              <a:rPr sz="1800" b="1" u="sng" spc="-20" dirty="0">
                <a:solidFill>
                  <a:srgbClr val="0E4660"/>
                </a:solidFill>
                <a:uFill>
                  <a:solidFill>
                    <a:srgbClr val="0E4660"/>
                  </a:solidFill>
                </a:uFill>
                <a:latin typeface="Trebuchet MS"/>
                <a:cs typeface="Trebuchet MS"/>
              </a:rPr>
              <a:t>ι</a:t>
            </a:r>
            <a:endParaRPr sz="1800">
              <a:latin typeface="Trebuchet MS"/>
              <a:cs typeface="Trebuchet MS"/>
            </a:endParaRPr>
          </a:p>
          <a:p>
            <a:pPr marL="12700" marR="5715" algn="just">
              <a:lnSpc>
                <a:spcPct val="86600"/>
              </a:lnSpc>
              <a:spcBef>
                <a:spcPts val="1345"/>
              </a:spcBef>
            </a:pPr>
            <a:r>
              <a:rPr sz="1800" spc="-185" dirty="0">
                <a:latin typeface="Trebuchet MS"/>
                <a:cs typeface="Trebuchet MS"/>
              </a:rPr>
              <a:t>Το</a:t>
            </a:r>
            <a:r>
              <a:rPr sz="1800" spc="-235" dirty="0">
                <a:latin typeface="Trebuchet MS"/>
                <a:cs typeface="Trebuchet MS"/>
              </a:rPr>
              <a:t> </a:t>
            </a:r>
            <a:r>
              <a:rPr sz="1800" spc="-75" dirty="0">
                <a:latin typeface="Trebuchet MS"/>
                <a:cs typeface="Trebuchet MS"/>
              </a:rPr>
              <a:t>φαράγγι</a:t>
            </a:r>
            <a:r>
              <a:rPr sz="1800" spc="-235" dirty="0">
                <a:latin typeface="Trebuchet MS"/>
                <a:cs typeface="Trebuchet MS"/>
              </a:rPr>
              <a:t> </a:t>
            </a:r>
            <a:r>
              <a:rPr sz="1800" spc="-20" dirty="0">
                <a:latin typeface="Trebuchet MS"/>
                <a:cs typeface="Trebuchet MS"/>
              </a:rPr>
              <a:t>Πανταβρέχει</a:t>
            </a:r>
            <a:r>
              <a:rPr sz="1800" spc="-245" dirty="0">
                <a:latin typeface="Trebuchet MS"/>
                <a:cs typeface="Trebuchet MS"/>
              </a:rPr>
              <a:t> </a:t>
            </a:r>
            <a:r>
              <a:rPr sz="1800" spc="-30" dirty="0">
                <a:latin typeface="Trebuchet MS"/>
                <a:cs typeface="Trebuchet MS"/>
              </a:rPr>
              <a:t>αποτελεί</a:t>
            </a:r>
            <a:r>
              <a:rPr sz="1800" spc="-240" dirty="0">
                <a:latin typeface="Trebuchet MS"/>
                <a:cs typeface="Trebuchet MS"/>
              </a:rPr>
              <a:t> </a:t>
            </a:r>
            <a:r>
              <a:rPr sz="1800" spc="-40" dirty="0">
                <a:latin typeface="Trebuchet MS"/>
                <a:cs typeface="Trebuchet MS"/>
              </a:rPr>
              <a:t>βασικό</a:t>
            </a:r>
            <a:r>
              <a:rPr sz="1800" spc="-235" dirty="0">
                <a:latin typeface="Trebuchet MS"/>
                <a:cs typeface="Trebuchet MS"/>
              </a:rPr>
              <a:t> </a:t>
            </a:r>
            <a:r>
              <a:rPr sz="1800" spc="-45" dirty="0">
                <a:latin typeface="Trebuchet MS"/>
                <a:cs typeface="Trebuchet MS"/>
              </a:rPr>
              <a:t>πόλο</a:t>
            </a:r>
            <a:r>
              <a:rPr sz="1800" spc="-229" dirty="0">
                <a:latin typeface="Trebuchet MS"/>
                <a:cs typeface="Trebuchet MS"/>
              </a:rPr>
              <a:t> </a:t>
            </a:r>
            <a:r>
              <a:rPr sz="1800" spc="-45" dirty="0">
                <a:latin typeface="Trebuchet MS"/>
                <a:cs typeface="Trebuchet MS"/>
              </a:rPr>
              <a:t>έλξης</a:t>
            </a:r>
            <a:r>
              <a:rPr sz="1800" spc="-235" dirty="0">
                <a:latin typeface="Trebuchet MS"/>
                <a:cs typeface="Trebuchet MS"/>
              </a:rPr>
              <a:t> </a:t>
            </a:r>
            <a:r>
              <a:rPr sz="1800" spc="-15" dirty="0">
                <a:latin typeface="Trebuchet MS"/>
                <a:cs typeface="Trebuchet MS"/>
              </a:rPr>
              <a:t>τουριστών</a:t>
            </a:r>
            <a:r>
              <a:rPr sz="1800" spc="-240" dirty="0">
                <a:latin typeface="Trebuchet MS"/>
                <a:cs typeface="Trebuchet MS"/>
              </a:rPr>
              <a:t> </a:t>
            </a:r>
            <a:r>
              <a:rPr sz="1800" spc="-25" dirty="0">
                <a:latin typeface="Trebuchet MS"/>
                <a:cs typeface="Trebuchet MS"/>
              </a:rPr>
              <a:t>στην</a:t>
            </a:r>
            <a:r>
              <a:rPr sz="1800" spc="-240" dirty="0">
                <a:latin typeface="Trebuchet MS"/>
                <a:cs typeface="Trebuchet MS"/>
              </a:rPr>
              <a:t> </a:t>
            </a:r>
            <a:r>
              <a:rPr sz="1800" spc="-40" dirty="0">
                <a:latin typeface="Trebuchet MS"/>
                <a:cs typeface="Trebuchet MS"/>
              </a:rPr>
              <a:t>Ευρυτανία.</a:t>
            </a:r>
            <a:r>
              <a:rPr sz="1800" spc="-235" dirty="0">
                <a:latin typeface="Trebuchet MS"/>
                <a:cs typeface="Trebuchet MS"/>
              </a:rPr>
              <a:t> </a:t>
            </a:r>
            <a:r>
              <a:rPr sz="1800" spc="-10" dirty="0">
                <a:latin typeface="Trebuchet MS"/>
                <a:cs typeface="Trebuchet MS"/>
              </a:rPr>
              <a:t>Κάθε</a:t>
            </a:r>
            <a:r>
              <a:rPr sz="1800" spc="-240" dirty="0">
                <a:latin typeface="Trebuchet MS"/>
                <a:cs typeface="Trebuchet MS"/>
              </a:rPr>
              <a:t> </a:t>
            </a:r>
            <a:r>
              <a:rPr sz="1800" spc="-45" dirty="0">
                <a:latin typeface="Trebuchet MS"/>
                <a:cs typeface="Trebuchet MS"/>
              </a:rPr>
              <a:t>χρόνο</a:t>
            </a:r>
            <a:r>
              <a:rPr sz="1800" spc="-229" dirty="0">
                <a:latin typeface="Trebuchet MS"/>
                <a:cs typeface="Trebuchet MS"/>
              </a:rPr>
              <a:t> </a:t>
            </a:r>
            <a:r>
              <a:rPr sz="1800" spc="-45" dirty="0">
                <a:latin typeface="Trebuchet MS"/>
                <a:cs typeface="Trebuchet MS"/>
              </a:rPr>
              <a:t>χιλιάδες </a:t>
            </a:r>
            <a:r>
              <a:rPr sz="1800" spc="-535" dirty="0">
                <a:latin typeface="Trebuchet MS"/>
                <a:cs typeface="Trebuchet MS"/>
              </a:rPr>
              <a:t> </a:t>
            </a:r>
            <a:r>
              <a:rPr sz="1800" spc="-20" dirty="0">
                <a:latin typeface="Trebuchet MS"/>
                <a:cs typeface="Trebuchet MS"/>
              </a:rPr>
              <a:t>επισκέπτες </a:t>
            </a:r>
            <a:r>
              <a:rPr sz="1800" spc="-25" dirty="0">
                <a:latin typeface="Trebuchet MS"/>
                <a:cs typeface="Trebuchet MS"/>
              </a:rPr>
              <a:t>από </a:t>
            </a:r>
            <a:r>
              <a:rPr sz="1800" spc="-45" dirty="0">
                <a:latin typeface="Trebuchet MS"/>
                <a:cs typeface="Trebuchet MS"/>
              </a:rPr>
              <a:t>όλη </a:t>
            </a:r>
            <a:r>
              <a:rPr sz="1800" spc="-40" dirty="0">
                <a:latin typeface="Trebuchet MS"/>
                <a:cs typeface="Trebuchet MS"/>
              </a:rPr>
              <a:t>την </a:t>
            </a:r>
            <a:r>
              <a:rPr sz="1800" spc="-55" dirty="0">
                <a:latin typeface="Trebuchet MS"/>
                <a:cs typeface="Trebuchet MS"/>
              </a:rPr>
              <a:t>Ελλάδα</a:t>
            </a:r>
            <a:r>
              <a:rPr sz="1800" spc="-50" dirty="0">
                <a:latin typeface="Trebuchet MS"/>
                <a:cs typeface="Trebuchet MS"/>
              </a:rPr>
              <a:t> </a:t>
            </a:r>
            <a:r>
              <a:rPr sz="1800" spc="-70" dirty="0">
                <a:latin typeface="Trebuchet MS"/>
                <a:cs typeface="Trebuchet MS"/>
              </a:rPr>
              <a:t>και</a:t>
            </a:r>
            <a:r>
              <a:rPr sz="1800" spc="-65" dirty="0">
                <a:latin typeface="Trebuchet MS"/>
                <a:cs typeface="Trebuchet MS"/>
              </a:rPr>
              <a:t> </a:t>
            </a:r>
            <a:r>
              <a:rPr sz="1800" spc="-30" dirty="0">
                <a:latin typeface="Trebuchet MS"/>
                <a:cs typeface="Trebuchet MS"/>
              </a:rPr>
              <a:t>το </a:t>
            </a:r>
            <a:r>
              <a:rPr sz="1800" spc="-20" dirty="0">
                <a:latin typeface="Trebuchet MS"/>
                <a:cs typeface="Trebuchet MS"/>
              </a:rPr>
              <a:t>εξωτερικό </a:t>
            </a:r>
            <a:r>
              <a:rPr sz="1800" dirty="0">
                <a:latin typeface="Trebuchet MS"/>
                <a:cs typeface="Trebuchet MS"/>
              </a:rPr>
              <a:t>συρρέουν </a:t>
            </a:r>
            <a:r>
              <a:rPr sz="1800" spc="-25" dirty="0">
                <a:latin typeface="Trebuchet MS"/>
                <a:cs typeface="Trebuchet MS"/>
              </a:rPr>
              <a:t>στην περιοχή </a:t>
            </a:r>
            <a:r>
              <a:rPr sz="1800" spc="-85" dirty="0">
                <a:latin typeface="Trebuchet MS"/>
                <a:cs typeface="Trebuchet MS"/>
              </a:rPr>
              <a:t>για</a:t>
            </a:r>
            <a:r>
              <a:rPr sz="1800" spc="-80" dirty="0">
                <a:latin typeface="Trebuchet MS"/>
                <a:cs typeface="Trebuchet MS"/>
              </a:rPr>
              <a:t> </a:t>
            </a:r>
            <a:r>
              <a:rPr sz="1800" spc="-20" dirty="0">
                <a:latin typeface="Trebuchet MS"/>
                <a:cs typeface="Trebuchet MS"/>
              </a:rPr>
              <a:t>τη </a:t>
            </a:r>
            <a:r>
              <a:rPr sz="1800" spc="-25" dirty="0">
                <a:latin typeface="Trebuchet MS"/>
                <a:cs typeface="Trebuchet MS"/>
              </a:rPr>
              <a:t>διάσχιση </a:t>
            </a:r>
            <a:r>
              <a:rPr sz="1800" spc="-10" dirty="0">
                <a:latin typeface="Trebuchet MS"/>
                <a:cs typeface="Trebuchet MS"/>
              </a:rPr>
              <a:t>του </a:t>
            </a:r>
            <a:r>
              <a:rPr sz="1800" spc="-5" dirty="0">
                <a:latin typeface="Trebuchet MS"/>
                <a:cs typeface="Trebuchet MS"/>
              </a:rPr>
              <a:t> </a:t>
            </a:r>
            <a:r>
              <a:rPr sz="1800" spc="-55" dirty="0">
                <a:latin typeface="Trebuchet MS"/>
                <a:cs typeface="Trebuchet MS"/>
              </a:rPr>
              <a:t>φαραγγιού </a:t>
            </a:r>
            <a:r>
              <a:rPr sz="1800" spc="-150" dirty="0">
                <a:latin typeface="Trebuchet MS"/>
                <a:cs typeface="Trebuchet MS"/>
              </a:rPr>
              <a:t>. </a:t>
            </a:r>
            <a:r>
              <a:rPr sz="1800" spc="-25" dirty="0">
                <a:latin typeface="Trebuchet MS"/>
                <a:cs typeface="Trebuchet MS"/>
              </a:rPr>
              <a:t>Παρόλα </a:t>
            </a:r>
            <a:r>
              <a:rPr sz="1800" spc="-55" dirty="0">
                <a:latin typeface="Trebuchet MS"/>
                <a:cs typeface="Trebuchet MS"/>
              </a:rPr>
              <a:t>αυτά, </a:t>
            </a:r>
            <a:r>
              <a:rPr sz="1800" spc="-40" dirty="0">
                <a:latin typeface="Trebuchet MS"/>
                <a:cs typeface="Trebuchet MS"/>
              </a:rPr>
              <a:t>ένα </a:t>
            </a:r>
            <a:r>
              <a:rPr sz="1800" spc="-50" dirty="0">
                <a:latin typeface="Trebuchet MS"/>
                <a:cs typeface="Trebuchet MS"/>
              </a:rPr>
              <a:t>μεγάλο </a:t>
            </a:r>
            <a:r>
              <a:rPr sz="1800" dirty="0">
                <a:latin typeface="Trebuchet MS"/>
                <a:cs typeface="Trebuchet MS"/>
              </a:rPr>
              <a:t>μέρος </a:t>
            </a:r>
            <a:r>
              <a:rPr sz="1800" spc="-20" dirty="0">
                <a:latin typeface="Trebuchet MS"/>
                <a:cs typeface="Trebuchet MS"/>
              </a:rPr>
              <a:t>των </a:t>
            </a:r>
            <a:r>
              <a:rPr sz="1800" spc="-15" dirty="0">
                <a:latin typeface="Trebuchet MS"/>
                <a:cs typeface="Trebuchet MS"/>
              </a:rPr>
              <a:t>τουριστών </a:t>
            </a:r>
            <a:r>
              <a:rPr sz="1800" spc="-20" dirty="0">
                <a:latin typeface="Trebuchet MS"/>
                <a:cs typeface="Trebuchet MS"/>
              </a:rPr>
              <a:t>δεν </a:t>
            </a:r>
            <a:r>
              <a:rPr sz="1800" spc="-30" dirty="0">
                <a:latin typeface="Trebuchet MS"/>
                <a:cs typeface="Trebuchet MS"/>
              </a:rPr>
              <a:t>επισκέπτεται το </a:t>
            </a:r>
            <a:r>
              <a:rPr sz="1800" spc="-85" dirty="0">
                <a:latin typeface="Trebuchet MS"/>
                <a:cs typeface="Trebuchet MS"/>
              </a:rPr>
              <a:t>φαράγγι, </a:t>
            </a:r>
            <a:r>
              <a:rPr sz="1800" spc="5" dirty="0">
                <a:latin typeface="Trebuchet MS"/>
                <a:cs typeface="Trebuchet MS"/>
              </a:rPr>
              <a:t>ενώ </a:t>
            </a:r>
            <a:r>
              <a:rPr sz="1800" spc="-15" dirty="0">
                <a:latin typeface="Trebuchet MS"/>
                <a:cs typeface="Trebuchet MS"/>
              </a:rPr>
              <a:t>θα </a:t>
            </a:r>
            <a:r>
              <a:rPr sz="1800" spc="-530" dirty="0">
                <a:latin typeface="Trebuchet MS"/>
                <a:cs typeface="Trebuchet MS"/>
              </a:rPr>
              <a:t> </a:t>
            </a:r>
            <a:r>
              <a:rPr sz="1800" spc="-35" dirty="0">
                <a:latin typeface="Trebuchet MS"/>
                <a:cs typeface="Trebuchet MS"/>
              </a:rPr>
              <a:t>ήθελε, </a:t>
            </a:r>
            <a:r>
              <a:rPr sz="1800" spc="-25" dirty="0">
                <a:latin typeface="Trebuchet MS"/>
                <a:cs typeface="Trebuchet MS"/>
              </a:rPr>
              <a:t>κυρίως </a:t>
            </a:r>
            <a:r>
              <a:rPr sz="1800" spc="-60" dirty="0">
                <a:latin typeface="Trebuchet MS"/>
                <a:cs typeface="Trebuchet MS"/>
              </a:rPr>
              <a:t>λόγω </a:t>
            </a:r>
            <a:r>
              <a:rPr sz="1800" spc="-35" dirty="0">
                <a:latin typeface="Trebuchet MS"/>
                <a:cs typeface="Trebuchet MS"/>
              </a:rPr>
              <a:t>της </a:t>
            </a:r>
            <a:r>
              <a:rPr sz="1800" spc="-70" dirty="0">
                <a:latin typeface="Trebuchet MS"/>
                <a:cs typeface="Trebuchet MS"/>
              </a:rPr>
              <a:t>κακής </a:t>
            </a:r>
            <a:r>
              <a:rPr sz="1800" spc="-25" dirty="0">
                <a:latin typeface="Trebuchet MS"/>
                <a:cs typeface="Trebuchet MS"/>
              </a:rPr>
              <a:t>οδικήςπρόσβασης, </a:t>
            </a:r>
            <a:r>
              <a:rPr sz="1800" spc="-10" dirty="0">
                <a:latin typeface="Trebuchet MS"/>
                <a:cs typeface="Trebuchet MS"/>
              </a:rPr>
              <a:t>που </a:t>
            </a:r>
            <a:r>
              <a:rPr sz="1800" spc="-25" dirty="0">
                <a:latin typeface="Trebuchet MS"/>
                <a:cs typeface="Trebuchet MS"/>
              </a:rPr>
              <a:t>απαιτεί οδήγηση </a:t>
            </a:r>
            <a:r>
              <a:rPr sz="1800" spc="-90" dirty="0">
                <a:latin typeface="Trebuchet MS"/>
                <a:cs typeface="Trebuchet MS"/>
              </a:rPr>
              <a:t>για </a:t>
            </a:r>
            <a:r>
              <a:rPr sz="1800" spc="-40" dirty="0">
                <a:latin typeface="Trebuchet MS"/>
                <a:cs typeface="Trebuchet MS"/>
              </a:rPr>
              <a:t>αρκετά χιλιόμετρα </a:t>
            </a:r>
            <a:r>
              <a:rPr sz="1800" spc="15" dirty="0">
                <a:latin typeface="Trebuchet MS"/>
                <a:cs typeface="Trebuchet MS"/>
              </a:rPr>
              <a:t>σε </a:t>
            </a:r>
            <a:r>
              <a:rPr sz="1800" spc="20" dirty="0">
                <a:latin typeface="Trebuchet MS"/>
                <a:cs typeface="Trebuchet MS"/>
              </a:rPr>
              <a:t> </a:t>
            </a:r>
            <a:r>
              <a:rPr sz="1800" spc="-65" dirty="0">
                <a:latin typeface="Trebuchet MS"/>
                <a:cs typeface="Trebuchet MS"/>
              </a:rPr>
              <a:t>κακοτράχαλους</a:t>
            </a:r>
            <a:r>
              <a:rPr sz="1800" spc="-185" dirty="0">
                <a:latin typeface="Trebuchet MS"/>
                <a:cs typeface="Trebuchet MS"/>
              </a:rPr>
              <a:t> </a:t>
            </a:r>
            <a:r>
              <a:rPr sz="1800" spc="-10" dirty="0">
                <a:latin typeface="Trebuchet MS"/>
                <a:cs typeface="Trebuchet MS"/>
              </a:rPr>
              <a:t>χωματόδρομους</a:t>
            </a:r>
            <a:r>
              <a:rPr sz="1800" spc="-175" dirty="0">
                <a:latin typeface="Trebuchet MS"/>
                <a:cs typeface="Trebuchet MS"/>
              </a:rPr>
              <a:t> </a:t>
            </a:r>
            <a:r>
              <a:rPr sz="1800" spc="-150" dirty="0">
                <a:latin typeface="Trebuchet MS"/>
                <a:cs typeface="Trebuchet MS"/>
              </a:rPr>
              <a:t>.</a:t>
            </a:r>
            <a:endParaRPr sz="1800">
              <a:latin typeface="Trebuchet MS"/>
              <a:cs typeface="Trebuchet MS"/>
            </a:endParaRPr>
          </a:p>
          <a:p>
            <a:pPr marL="12700" marR="11430" algn="just">
              <a:lnSpc>
                <a:spcPts val="1870"/>
              </a:lnSpc>
              <a:spcBef>
                <a:spcPts val="15"/>
              </a:spcBef>
            </a:pPr>
            <a:r>
              <a:rPr sz="1800" spc="-60" dirty="0">
                <a:latin typeface="Trebuchet MS"/>
                <a:cs typeface="Trebuchet MS"/>
              </a:rPr>
              <a:t>Παράλληλα,</a:t>
            </a:r>
            <a:r>
              <a:rPr sz="1800" spc="-110" dirty="0">
                <a:latin typeface="Trebuchet MS"/>
                <a:cs typeface="Trebuchet MS"/>
              </a:rPr>
              <a:t> </a:t>
            </a:r>
            <a:r>
              <a:rPr sz="1800" spc="5" dirty="0">
                <a:latin typeface="Trebuchet MS"/>
                <a:cs typeface="Trebuchet MS"/>
              </a:rPr>
              <a:t>θεωρούν</a:t>
            </a:r>
            <a:r>
              <a:rPr sz="1800" spc="-105" dirty="0">
                <a:latin typeface="Trebuchet MS"/>
                <a:cs typeface="Trebuchet MS"/>
              </a:rPr>
              <a:t> </a:t>
            </a:r>
            <a:r>
              <a:rPr sz="1800" spc="-30" dirty="0">
                <a:latin typeface="Trebuchet MS"/>
                <a:cs typeface="Trebuchet MS"/>
              </a:rPr>
              <a:t>ότι</a:t>
            </a:r>
            <a:r>
              <a:rPr sz="1800" spc="-114" dirty="0">
                <a:latin typeface="Trebuchet MS"/>
                <a:cs typeface="Trebuchet MS"/>
              </a:rPr>
              <a:t> </a:t>
            </a:r>
            <a:r>
              <a:rPr sz="1800" dirty="0">
                <a:latin typeface="Trebuchet MS"/>
                <a:cs typeface="Trebuchet MS"/>
              </a:rPr>
              <a:t>η</a:t>
            </a:r>
            <a:r>
              <a:rPr sz="1800" spc="-105" dirty="0">
                <a:latin typeface="Trebuchet MS"/>
                <a:cs typeface="Trebuchet MS"/>
              </a:rPr>
              <a:t> </a:t>
            </a:r>
            <a:r>
              <a:rPr sz="1800" spc="-25" dirty="0">
                <a:latin typeface="Trebuchet MS"/>
                <a:cs typeface="Trebuchet MS"/>
              </a:rPr>
              <a:t>διάσχιση</a:t>
            </a:r>
            <a:r>
              <a:rPr sz="1800" spc="-110" dirty="0">
                <a:latin typeface="Trebuchet MS"/>
                <a:cs typeface="Trebuchet MS"/>
              </a:rPr>
              <a:t> </a:t>
            </a:r>
            <a:r>
              <a:rPr sz="1800" spc="-10" dirty="0">
                <a:latin typeface="Trebuchet MS"/>
                <a:cs typeface="Trebuchet MS"/>
              </a:rPr>
              <a:t>του</a:t>
            </a:r>
            <a:r>
              <a:rPr sz="1800" spc="-105" dirty="0">
                <a:latin typeface="Trebuchet MS"/>
                <a:cs typeface="Trebuchet MS"/>
              </a:rPr>
              <a:t> </a:t>
            </a:r>
            <a:r>
              <a:rPr sz="1800" spc="-55" dirty="0">
                <a:latin typeface="Trebuchet MS"/>
                <a:cs typeface="Trebuchet MS"/>
              </a:rPr>
              <a:t>φαραγγιού</a:t>
            </a:r>
            <a:r>
              <a:rPr sz="1800" spc="-110" dirty="0">
                <a:latin typeface="Trebuchet MS"/>
                <a:cs typeface="Trebuchet MS"/>
              </a:rPr>
              <a:t> </a:t>
            </a:r>
            <a:r>
              <a:rPr sz="1800" spc="-35" dirty="0">
                <a:latin typeface="Trebuchet MS"/>
                <a:cs typeface="Trebuchet MS"/>
              </a:rPr>
              <a:t>είναι</a:t>
            </a:r>
            <a:r>
              <a:rPr sz="1800" spc="-105" dirty="0">
                <a:latin typeface="Trebuchet MS"/>
                <a:cs typeface="Trebuchet MS"/>
              </a:rPr>
              <a:t> </a:t>
            </a:r>
            <a:r>
              <a:rPr sz="1800" spc="-35" dirty="0">
                <a:latin typeface="Trebuchet MS"/>
                <a:cs typeface="Trebuchet MS"/>
              </a:rPr>
              <a:t>επικίνδυνη</a:t>
            </a:r>
            <a:r>
              <a:rPr sz="1800" spc="-110" dirty="0">
                <a:latin typeface="Trebuchet MS"/>
                <a:cs typeface="Trebuchet MS"/>
              </a:rPr>
              <a:t> </a:t>
            </a:r>
            <a:r>
              <a:rPr sz="1800" spc="-70" dirty="0">
                <a:latin typeface="Trebuchet MS"/>
                <a:cs typeface="Trebuchet MS"/>
              </a:rPr>
              <a:t>και</a:t>
            </a:r>
            <a:r>
              <a:rPr sz="1800" spc="-105" dirty="0">
                <a:latin typeface="Trebuchet MS"/>
                <a:cs typeface="Trebuchet MS"/>
              </a:rPr>
              <a:t> </a:t>
            </a:r>
            <a:r>
              <a:rPr sz="1800" spc="-30" dirty="0">
                <a:latin typeface="Trebuchet MS"/>
                <a:cs typeface="Trebuchet MS"/>
              </a:rPr>
              <a:t>ανησυχούν</a:t>
            </a:r>
            <a:r>
              <a:rPr sz="1800" spc="-114" dirty="0">
                <a:latin typeface="Trebuchet MS"/>
                <a:cs typeface="Trebuchet MS"/>
              </a:rPr>
              <a:t> </a:t>
            </a:r>
            <a:r>
              <a:rPr sz="1800" spc="-85" dirty="0">
                <a:latin typeface="Trebuchet MS"/>
                <a:cs typeface="Trebuchet MS"/>
              </a:rPr>
              <a:t>για</a:t>
            </a:r>
            <a:r>
              <a:rPr sz="1800" spc="-105" dirty="0">
                <a:latin typeface="Trebuchet MS"/>
                <a:cs typeface="Trebuchet MS"/>
              </a:rPr>
              <a:t> </a:t>
            </a:r>
            <a:r>
              <a:rPr sz="1800" spc="-40" dirty="0">
                <a:latin typeface="Trebuchet MS"/>
                <a:cs typeface="Trebuchet MS"/>
              </a:rPr>
              <a:t>την</a:t>
            </a:r>
            <a:r>
              <a:rPr sz="1800" spc="-114" dirty="0">
                <a:latin typeface="Trebuchet MS"/>
                <a:cs typeface="Trebuchet MS"/>
              </a:rPr>
              <a:t> </a:t>
            </a:r>
            <a:r>
              <a:rPr sz="1800" spc="-40" dirty="0">
                <a:latin typeface="Trebuchet MS"/>
                <a:cs typeface="Trebuchet MS"/>
              </a:rPr>
              <a:t>έλλειψη </a:t>
            </a:r>
            <a:r>
              <a:rPr sz="1800" spc="-530" dirty="0">
                <a:latin typeface="Trebuchet MS"/>
                <a:cs typeface="Trebuchet MS"/>
              </a:rPr>
              <a:t> </a:t>
            </a:r>
            <a:r>
              <a:rPr sz="1800" spc="-35" dirty="0">
                <a:latin typeface="Trebuchet MS"/>
                <a:cs typeface="Trebuchet MS"/>
              </a:rPr>
              <a:t>βασικών</a:t>
            </a:r>
            <a:r>
              <a:rPr sz="1800" spc="-180" dirty="0">
                <a:latin typeface="Trebuchet MS"/>
                <a:cs typeface="Trebuchet MS"/>
              </a:rPr>
              <a:t> </a:t>
            </a:r>
            <a:r>
              <a:rPr sz="1800" spc="-5" dirty="0">
                <a:latin typeface="Trebuchet MS"/>
                <a:cs typeface="Trebuchet MS"/>
              </a:rPr>
              <a:t>υποδομών</a:t>
            </a:r>
            <a:r>
              <a:rPr sz="1800" spc="-180" dirty="0">
                <a:latin typeface="Trebuchet MS"/>
                <a:cs typeface="Trebuchet MS"/>
              </a:rPr>
              <a:t> </a:t>
            </a:r>
            <a:r>
              <a:rPr sz="1800" spc="-15" dirty="0">
                <a:latin typeface="Trebuchet MS"/>
                <a:cs typeface="Trebuchet MS"/>
              </a:rPr>
              <a:t>όπως</a:t>
            </a:r>
            <a:r>
              <a:rPr sz="1800" spc="-165" dirty="0">
                <a:latin typeface="Trebuchet MS"/>
                <a:cs typeface="Trebuchet MS"/>
              </a:rPr>
              <a:t> </a:t>
            </a:r>
            <a:r>
              <a:rPr sz="1800" spc="-35" dirty="0">
                <a:latin typeface="Trebuchet MS"/>
                <a:cs typeface="Trebuchet MS"/>
              </a:rPr>
              <a:t>παροχή</a:t>
            </a:r>
            <a:r>
              <a:rPr sz="1800" spc="-180" dirty="0">
                <a:latin typeface="Trebuchet MS"/>
                <a:cs typeface="Trebuchet MS"/>
              </a:rPr>
              <a:t> </a:t>
            </a:r>
            <a:r>
              <a:rPr sz="1800" spc="-40" dirty="0">
                <a:latin typeface="Trebuchet MS"/>
                <a:cs typeface="Trebuchet MS"/>
              </a:rPr>
              <a:t>νερού,</a:t>
            </a:r>
            <a:r>
              <a:rPr sz="1800" spc="-180" dirty="0">
                <a:latin typeface="Trebuchet MS"/>
                <a:cs typeface="Trebuchet MS"/>
              </a:rPr>
              <a:t> </a:t>
            </a:r>
            <a:r>
              <a:rPr sz="1800" spc="-5" dirty="0">
                <a:latin typeface="Trebuchet MS"/>
                <a:cs typeface="Trebuchet MS"/>
              </a:rPr>
              <a:t>χώρου</a:t>
            </a:r>
            <a:r>
              <a:rPr sz="1800" spc="-180" dirty="0">
                <a:latin typeface="Trebuchet MS"/>
                <a:cs typeface="Trebuchet MS"/>
              </a:rPr>
              <a:t> </a:t>
            </a:r>
            <a:r>
              <a:rPr sz="1800" dirty="0">
                <a:latin typeface="Trebuchet MS"/>
                <a:cs typeface="Trebuchet MS"/>
              </a:rPr>
              <a:t>στάθμευσης</a:t>
            </a:r>
            <a:r>
              <a:rPr sz="1800" spc="-185" dirty="0">
                <a:latin typeface="Trebuchet MS"/>
                <a:cs typeface="Trebuchet MS"/>
              </a:rPr>
              <a:t> </a:t>
            </a:r>
            <a:r>
              <a:rPr sz="1800" spc="-95" dirty="0">
                <a:latin typeface="Trebuchet MS"/>
                <a:cs typeface="Trebuchet MS"/>
              </a:rPr>
              <a:t>κλπ</a:t>
            </a:r>
            <a:r>
              <a:rPr sz="1800" spc="-150" dirty="0">
                <a:latin typeface="Trebuchet MS"/>
                <a:cs typeface="Trebuchet MS"/>
              </a:rPr>
              <a:t> .</a:t>
            </a:r>
            <a:endParaRPr sz="1800">
              <a:latin typeface="Trebuchet MS"/>
              <a:cs typeface="Trebuchet MS"/>
            </a:endParaRPr>
          </a:p>
          <a:p>
            <a:pPr marL="12700" marR="6985" algn="just">
              <a:lnSpc>
                <a:spcPts val="1860"/>
              </a:lnSpc>
              <a:spcBef>
                <a:spcPts val="15"/>
              </a:spcBef>
            </a:pPr>
            <a:r>
              <a:rPr sz="1800" spc="-90" dirty="0">
                <a:latin typeface="Trebuchet MS"/>
                <a:cs typeface="Trebuchet MS"/>
              </a:rPr>
              <a:t>Για</a:t>
            </a:r>
            <a:r>
              <a:rPr sz="1800" spc="-114" dirty="0">
                <a:latin typeface="Trebuchet MS"/>
                <a:cs typeface="Trebuchet MS"/>
              </a:rPr>
              <a:t> </a:t>
            </a:r>
            <a:r>
              <a:rPr sz="1800" spc="-25" dirty="0">
                <a:latin typeface="Trebuchet MS"/>
                <a:cs typeface="Trebuchet MS"/>
              </a:rPr>
              <a:t>τους</a:t>
            </a:r>
            <a:r>
              <a:rPr sz="1800" spc="-120" dirty="0">
                <a:latin typeface="Trebuchet MS"/>
                <a:cs typeface="Trebuchet MS"/>
              </a:rPr>
              <a:t> </a:t>
            </a:r>
            <a:r>
              <a:rPr sz="1800" spc="-35" dirty="0">
                <a:latin typeface="Trebuchet MS"/>
                <a:cs typeface="Trebuchet MS"/>
              </a:rPr>
              <a:t>παραπάνω</a:t>
            </a:r>
            <a:r>
              <a:rPr sz="1800" spc="-114" dirty="0">
                <a:latin typeface="Trebuchet MS"/>
                <a:cs typeface="Trebuchet MS"/>
              </a:rPr>
              <a:t> </a:t>
            </a:r>
            <a:r>
              <a:rPr sz="1800" spc="-65" dirty="0">
                <a:latin typeface="Trebuchet MS"/>
                <a:cs typeface="Trebuchet MS"/>
              </a:rPr>
              <a:t>λόγους</a:t>
            </a:r>
            <a:r>
              <a:rPr sz="1800" spc="-120" dirty="0">
                <a:latin typeface="Trebuchet MS"/>
                <a:cs typeface="Trebuchet MS"/>
              </a:rPr>
              <a:t> </a:t>
            </a:r>
            <a:r>
              <a:rPr sz="1800" spc="-25" dirty="0">
                <a:latin typeface="Trebuchet MS"/>
                <a:cs typeface="Trebuchet MS"/>
              </a:rPr>
              <a:t>υλοποιήθηκε</a:t>
            </a:r>
            <a:r>
              <a:rPr sz="1800" spc="-114" dirty="0">
                <a:latin typeface="Trebuchet MS"/>
                <a:cs typeface="Trebuchet MS"/>
              </a:rPr>
              <a:t> </a:t>
            </a:r>
            <a:r>
              <a:rPr sz="1800" spc="-5" dirty="0">
                <a:latin typeface="Trebuchet MS"/>
                <a:cs typeface="Trebuchet MS"/>
              </a:rPr>
              <a:t>έρευνα</a:t>
            </a:r>
            <a:r>
              <a:rPr sz="1800" spc="-95" dirty="0">
                <a:latin typeface="Trebuchet MS"/>
                <a:cs typeface="Trebuchet MS"/>
              </a:rPr>
              <a:t> </a:t>
            </a:r>
            <a:r>
              <a:rPr sz="1800" spc="-25" dirty="0">
                <a:latin typeface="Trebuchet MS"/>
                <a:cs typeface="Trebuchet MS"/>
              </a:rPr>
              <a:t>από</a:t>
            </a:r>
            <a:r>
              <a:rPr sz="1800" spc="-114" dirty="0">
                <a:latin typeface="Trebuchet MS"/>
                <a:cs typeface="Trebuchet MS"/>
              </a:rPr>
              <a:t> </a:t>
            </a:r>
            <a:r>
              <a:rPr sz="1800" spc="-30" dirty="0">
                <a:latin typeface="Trebuchet MS"/>
                <a:cs typeface="Trebuchet MS"/>
              </a:rPr>
              <a:t>το</a:t>
            </a:r>
            <a:r>
              <a:rPr sz="1800" spc="-114" dirty="0">
                <a:latin typeface="Trebuchet MS"/>
                <a:cs typeface="Trebuchet MS"/>
              </a:rPr>
              <a:t> </a:t>
            </a:r>
            <a:r>
              <a:rPr sz="1800" spc="-65" dirty="0">
                <a:latin typeface="Trebuchet MS"/>
                <a:cs typeface="Trebuchet MS"/>
              </a:rPr>
              <a:t>ΤΕΙ</a:t>
            </a:r>
            <a:r>
              <a:rPr sz="1800" spc="-114" dirty="0">
                <a:latin typeface="Trebuchet MS"/>
                <a:cs typeface="Trebuchet MS"/>
              </a:rPr>
              <a:t> </a:t>
            </a:r>
            <a:r>
              <a:rPr sz="1800" spc="-25" dirty="0">
                <a:latin typeface="Trebuchet MS"/>
                <a:cs typeface="Trebuchet MS"/>
              </a:rPr>
              <a:t>Στερεάς</a:t>
            </a:r>
            <a:r>
              <a:rPr sz="1800" spc="-120" dirty="0">
                <a:latin typeface="Trebuchet MS"/>
                <a:cs typeface="Trebuchet MS"/>
              </a:rPr>
              <a:t> </a:t>
            </a:r>
            <a:r>
              <a:rPr sz="1800" spc="-55" dirty="0">
                <a:latin typeface="Trebuchet MS"/>
                <a:cs typeface="Trebuchet MS"/>
              </a:rPr>
              <a:t>Ελλάδας</a:t>
            </a:r>
            <a:r>
              <a:rPr sz="1800" spc="-95" dirty="0">
                <a:latin typeface="Trebuchet MS"/>
                <a:cs typeface="Trebuchet MS"/>
              </a:rPr>
              <a:t> </a:t>
            </a:r>
            <a:r>
              <a:rPr sz="1800" spc="-85" dirty="0">
                <a:latin typeface="Trebuchet MS"/>
                <a:cs typeface="Trebuchet MS"/>
              </a:rPr>
              <a:t>για</a:t>
            </a:r>
            <a:r>
              <a:rPr sz="1800" spc="-110" dirty="0">
                <a:latin typeface="Trebuchet MS"/>
                <a:cs typeface="Trebuchet MS"/>
              </a:rPr>
              <a:t> </a:t>
            </a:r>
            <a:r>
              <a:rPr sz="1800" spc="-45" dirty="0">
                <a:latin typeface="Trebuchet MS"/>
                <a:cs typeface="Trebuchet MS"/>
              </a:rPr>
              <a:t>λογαριασμό</a:t>
            </a:r>
            <a:r>
              <a:rPr sz="1800" spc="-114" dirty="0">
                <a:latin typeface="Trebuchet MS"/>
                <a:cs typeface="Trebuchet MS"/>
              </a:rPr>
              <a:t> </a:t>
            </a:r>
            <a:r>
              <a:rPr sz="1800" spc="-30" dirty="0">
                <a:latin typeface="Trebuchet MS"/>
                <a:cs typeface="Trebuchet MS"/>
              </a:rPr>
              <a:t>της</a:t>
            </a:r>
            <a:r>
              <a:rPr sz="1800" spc="-120" dirty="0">
                <a:latin typeface="Trebuchet MS"/>
                <a:cs typeface="Trebuchet MS"/>
              </a:rPr>
              <a:t> </a:t>
            </a:r>
            <a:r>
              <a:rPr sz="1800" spc="65" dirty="0">
                <a:latin typeface="Trebuchet MS"/>
                <a:cs typeface="Trebuchet MS"/>
              </a:rPr>
              <a:t>ΠΕ </a:t>
            </a:r>
            <a:r>
              <a:rPr sz="1800" spc="-530" dirty="0">
                <a:latin typeface="Trebuchet MS"/>
                <a:cs typeface="Trebuchet MS"/>
              </a:rPr>
              <a:t> </a:t>
            </a:r>
            <a:r>
              <a:rPr sz="1800" spc="-30" dirty="0">
                <a:latin typeface="Trebuchet MS"/>
                <a:cs typeface="Trebuchet MS"/>
              </a:rPr>
              <a:t>Ευρυτανίας</a:t>
            </a:r>
            <a:r>
              <a:rPr sz="1800" spc="400" dirty="0">
                <a:latin typeface="Trebuchet MS"/>
                <a:cs typeface="Trebuchet MS"/>
              </a:rPr>
              <a:t> </a:t>
            </a:r>
            <a:r>
              <a:rPr sz="1800" spc="-5" dirty="0">
                <a:latin typeface="Trebuchet MS"/>
                <a:cs typeface="Trebuchet MS"/>
              </a:rPr>
              <a:t>Περιφέρειας</a:t>
            </a:r>
            <a:r>
              <a:rPr sz="1800" spc="405" dirty="0">
                <a:latin typeface="Trebuchet MS"/>
                <a:cs typeface="Trebuchet MS"/>
              </a:rPr>
              <a:t> </a:t>
            </a:r>
            <a:r>
              <a:rPr sz="1800" spc="-25" dirty="0">
                <a:latin typeface="Trebuchet MS"/>
                <a:cs typeface="Trebuchet MS"/>
              </a:rPr>
              <a:t>Στερεάς</a:t>
            </a:r>
            <a:r>
              <a:rPr sz="1800" spc="405" dirty="0">
                <a:latin typeface="Trebuchet MS"/>
                <a:cs typeface="Trebuchet MS"/>
              </a:rPr>
              <a:t> </a:t>
            </a:r>
            <a:r>
              <a:rPr sz="1800" spc="-65" dirty="0">
                <a:latin typeface="Trebuchet MS"/>
                <a:cs typeface="Trebuchet MS"/>
              </a:rPr>
              <a:t>Ελλάδας,</a:t>
            </a:r>
            <a:r>
              <a:rPr sz="1800" spc="409" dirty="0">
                <a:latin typeface="Trebuchet MS"/>
                <a:cs typeface="Trebuchet MS"/>
              </a:rPr>
              <a:t> </a:t>
            </a:r>
            <a:r>
              <a:rPr sz="1800" spc="-65" dirty="0">
                <a:latin typeface="Trebuchet MS"/>
                <a:cs typeface="Trebuchet MS"/>
              </a:rPr>
              <a:t>καταγράφοντας</a:t>
            </a:r>
            <a:r>
              <a:rPr sz="1800" spc="1355" dirty="0">
                <a:latin typeface="Trebuchet MS"/>
                <a:cs typeface="Trebuchet MS"/>
              </a:rPr>
              <a:t> </a:t>
            </a:r>
            <a:r>
              <a:rPr sz="1800" spc="-70" dirty="0">
                <a:latin typeface="Trebuchet MS"/>
                <a:cs typeface="Trebuchet MS"/>
              </a:rPr>
              <a:t>και</a:t>
            </a:r>
            <a:r>
              <a:rPr sz="1800" spc="420" dirty="0">
                <a:latin typeface="Trebuchet MS"/>
                <a:cs typeface="Trebuchet MS"/>
              </a:rPr>
              <a:t> </a:t>
            </a:r>
            <a:r>
              <a:rPr sz="1800" spc="-55" dirty="0">
                <a:latin typeface="Trebuchet MS"/>
                <a:cs typeface="Trebuchet MS"/>
              </a:rPr>
              <a:t>αναλύοντας</a:t>
            </a:r>
            <a:r>
              <a:rPr sz="1800" spc="1375" dirty="0">
                <a:latin typeface="Trebuchet MS"/>
                <a:cs typeface="Trebuchet MS"/>
              </a:rPr>
              <a:t> </a:t>
            </a:r>
            <a:r>
              <a:rPr sz="1800" spc="-50" dirty="0">
                <a:latin typeface="Trebuchet MS"/>
                <a:cs typeface="Trebuchet MS"/>
              </a:rPr>
              <a:t>τις</a:t>
            </a:r>
            <a:r>
              <a:rPr sz="1800" spc="405" dirty="0">
                <a:latin typeface="Trebuchet MS"/>
                <a:cs typeface="Trebuchet MS"/>
              </a:rPr>
              <a:t> </a:t>
            </a:r>
            <a:r>
              <a:rPr sz="1800" spc="-25" dirty="0">
                <a:latin typeface="Trebuchet MS"/>
                <a:cs typeface="Trebuchet MS"/>
              </a:rPr>
              <a:t>απόψεις</a:t>
            </a:r>
            <a:r>
              <a:rPr sz="1800" spc="400" dirty="0">
                <a:latin typeface="Trebuchet MS"/>
                <a:cs typeface="Trebuchet MS"/>
              </a:rPr>
              <a:t> </a:t>
            </a:r>
            <a:r>
              <a:rPr sz="1800" spc="-20" dirty="0">
                <a:latin typeface="Trebuchet MS"/>
                <a:cs typeface="Trebuchet MS"/>
              </a:rPr>
              <a:t>των</a:t>
            </a:r>
            <a:endParaRPr sz="1800">
              <a:latin typeface="Trebuchet MS"/>
              <a:cs typeface="Trebuchet MS"/>
            </a:endParaRPr>
          </a:p>
          <a:p>
            <a:pPr marL="12700" marR="5080" algn="just">
              <a:lnSpc>
                <a:spcPts val="1870"/>
              </a:lnSpc>
              <a:spcBef>
                <a:spcPts val="5"/>
              </a:spcBef>
            </a:pPr>
            <a:r>
              <a:rPr sz="1800" spc="-20" dirty="0">
                <a:latin typeface="Trebuchet MS"/>
                <a:cs typeface="Trebuchet MS"/>
              </a:rPr>
              <a:t>επισκεπτών </a:t>
            </a:r>
            <a:r>
              <a:rPr sz="1800" spc="-90" dirty="0">
                <a:latin typeface="Trebuchet MS"/>
                <a:cs typeface="Trebuchet MS"/>
              </a:rPr>
              <a:t>για </a:t>
            </a:r>
            <a:r>
              <a:rPr sz="1800" spc="-30" dirty="0">
                <a:latin typeface="Trebuchet MS"/>
                <a:cs typeface="Trebuchet MS"/>
              </a:rPr>
              <a:t>το </a:t>
            </a:r>
            <a:r>
              <a:rPr sz="1800" spc="-85" dirty="0">
                <a:latin typeface="Trebuchet MS"/>
                <a:cs typeface="Trebuchet MS"/>
              </a:rPr>
              <a:t>φαράγγι. </a:t>
            </a:r>
            <a:r>
              <a:rPr sz="1800" spc="95" dirty="0">
                <a:latin typeface="Trebuchet MS"/>
                <a:cs typeface="Trebuchet MS"/>
              </a:rPr>
              <a:t>Η </a:t>
            </a:r>
            <a:r>
              <a:rPr sz="1800" spc="-20" dirty="0">
                <a:latin typeface="Trebuchet MS"/>
                <a:cs typeface="Trebuchet MS"/>
              </a:rPr>
              <a:t>βελτίωση </a:t>
            </a:r>
            <a:r>
              <a:rPr sz="1800" spc="-10" dirty="0">
                <a:latin typeface="Trebuchet MS"/>
                <a:cs typeface="Trebuchet MS"/>
              </a:rPr>
              <a:t>του </a:t>
            </a:r>
            <a:r>
              <a:rPr sz="1800" spc="-25" dirty="0">
                <a:latin typeface="Trebuchet MS"/>
                <a:cs typeface="Trebuchet MS"/>
              </a:rPr>
              <a:t>οδικού </a:t>
            </a:r>
            <a:r>
              <a:rPr sz="1800" spc="-40" dirty="0">
                <a:latin typeface="Trebuchet MS"/>
                <a:cs typeface="Trebuchet MS"/>
              </a:rPr>
              <a:t>δικτύου, </a:t>
            </a:r>
            <a:r>
              <a:rPr sz="1800" dirty="0">
                <a:latin typeface="Trebuchet MS"/>
                <a:cs typeface="Trebuchet MS"/>
              </a:rPr>
              <a:t>η </a:t>
            </a:r>
            <a:r>
              <a:rPr sz="1800" spc="-30" dirty="0">
                <a:latin typeface="Trebuchet MS"/>
                <a:cs typeface="Trebuchet MS"/>
              </a:rPr>
              <a:t>δημιουργία οργανωμένου </a:t>
            </a:r>
            <a:r>
              <a:rPr sz="1800" dirty="0">
                <a:latin typeface="Trebuchet MS"/>
                <a:cs typeface="Trebuchet MS"/>
              </a:rPr>
              <a:t>χώρου </a:t>
            </a:r>
            <a:r>
              <a:rPr sz="1800" spc="5" dirty="0">
                <a:latin typeface="Trebuchet MS"/>
                <a:cs typeface="Trebuchet MS"/>
              </a:rPr>
              <a:t> </a:t>
            </a:r>
            <a:r>
              <a:rPr sz="1800" spc="-45" dirty="0">
                <a:latin typeface="Trebuchet MS"/>
                <a:cs typeface="Trebuchet MS"/>
              </a:rPr>
              <a:t>αναψυχής</a:t>
            </a:r>
            <a:r>
              <a:rPr sz="1800" spc="-60" dirty="0">
                <a:latin typeface="Trebuchet MS"/>
                <a:cs typeface="Trebuchet MS"/>
              </a:rPr>
              <a:t> </a:t>
            </a:r>
            <a:r>
              <a:rPr sz="1800" spc="40" dirty="0">
                <a:latin typeface="Trebuchet MS"/>
                <a:cs typeface="Trebuchet MS"/>
              </a:rPr>
              <a:t>με</a:t>
            </a:r>
            <a:r>
              <a:rPr sz="1800" spc="-60" dirty="0">
                <a:latin typeface="Trebuchet MS"/>
                <a:cs typeface="Trebuchet MS"/>
              </a:rPr>
              <a:t> </a:t>
            </a:r>
            <a:r>
              <a:rPr sz="1800" spc="-25" dirty="0">
                <a:latin typeface="Trebuchet MS"/>
                <a:cs typeface="Trebuchet MS"/>
              </a:rPr>
              <a:t>διάφορες</a:t>
            </a:r>
            <a:r>
              <a:rPr sz="1800" spc="-65" dirty="0">
                <a:latin typeface="Trebuchet MS"/>
                <a:cs typeface="Trebuchet MS"/>
              </a:rPr>
              <a:t> </a:t>
            </a:r>
            <a:r>
              <a:rPr sz="1800" spc="-30" dirty="0">
                <a:latin typeface="Trebuchet MS"/>
                <a:cs typeface="Trebuchet MS"/>
              </a:rPr>
              <a:t>ευκολίες</a:t>
            </a:r>
            <a:r>
              <a:rPr sz="1800" spc="-60" dirty="0">
                <a:latin typeface="Trebuchet MS"/>
                <a:cs typeface="Trebuchet MS"/>
              </a:rPr>
              <a:t> </a:t>
            </a:r>
            <a:r>
              <a:rPr sz="1800" spc="-70" dirty="0">
                <a:latin typeface="Trebuchet MS"/>
                <a:cs typeface="Trebuchet MS"/>
              </a:rPr>
              <a:t>και</a:t>
            </a:r>
            <a:r>
              <a:rPr sz="1800" spc="-55" dirty="0">
                <a:latin typeface="Trebuchet MS"/>
                <a:cs typeface="Trebuchet MS"/>
              </a:rPr>
              <a:t> </a:t>
            </a:r>
            <a:r>
              <a:rPr sz="1800" dirty="0">
                <a:latin typeface="Trebuchet MS"/>
                <a:cs typeface="Trebuchet MS"/>
              </a:rPr>
              <a:t>η</a:t>
            </a:r>
            <a:r>
              <a:rPr sz="1800" spc="-60" dirty="0">
                <a:latin typeface="Trebuchet MS"/>
                <a:cs typeface="Trebuchet MS"/>
              </a:rPr>
              <a:t> </a:t>
            </a:r>
            <a:r>
              <a:rPr sz="1800" spc="-45" dirty="0">
                <a:latin typeface="Trebuchet MS"/>
                <a:cs typeface="Trebuchet MS"/>
              </a:rPr>
              <a:t>εγκατάσταση</a:t>
            </a:r>
            <a:r>
              <a:rPr sz="1800" spc="-50" dirty="0">
                <a:latin typeface="Trebuchet MS"/>
                <a:cs typeface="Trebuchet MS"/>
              </a:rPr>
              <a:t> </a:t>
            </a:r>
            <a:r>
              <a:rPr sz="1800" spc="-40" dirty="0">
                <a:latin typeface="Trebuchet MS"/>
                <a:cs typeface="Trebuchet MS"/>
              </a:rPr>
              <a:t>πληροφοριακών</a:t>
            </a:r>
            <a:r>
              <a:rPr sz="1800" spc="-55" dirty="0">
                <a:latin typeface="Trebuchet MS"/>
                <a:cs typeface="Trebuchet MS"/>
              </a:rPr>
              <a:t> </a:t>
            </a:r>
            <a:r>
              <a:rPr sz="1800" spc="-45" dirty="0">
                <a:latin typeface="Trebuchet MS"/>
                <a:cs typeface="Trebuchet MS"/>
              </a:rPr>
              <a:t>πινακίδων</a:t>
            </a:r>
            <a:r>
              <a:rPr sz="1800" spc="-55" dirty="0">
                <a:latin typeface="Trebuchet MS"/>
                <a:cs typeface="Trebuchet MS"/>
              </a:rPr>
              <a:t> </a:t>
            </a:r>
            <a:r>
              <a:rPr sz="1800" spc="-35" dirty="0">
                <a:latin typeface="Trebuchet MS"/>
                <a:cs typeface="Trebuchet MS"/>
              </a:rPr>
              <a:t>αποτελούν</a:t>
            </a:r>
            <a:r>
              <a:rPr sz="1800" spc="-30" dirty="0">
                <a:latin typeface="Trebuchet MS"/>
                <a:cs typeface="Trebuchet MS"/>
              </a:rPr>
              <a:t> </a:t>
            </a:r>
            <a:r>
              <a:rPr sz="1800" spc="-85" dirty="0">
                <a:latin typeface="Trebuchet MS"/>
                <a:cs typeface="Trebuchet MS"/>
              </a:rPr>
              <a:t>για</a:t>
            </a:r>
            <a:r>
              <a:rPr sz="1800" spc="-50" dirty="0">
                <a:latin typeface="Trebuchet MS"/>
                <a:cs typeface="Trebuchet MS"/>
              </a:rPr>
              <a:t> </a:t>
            </a:r>
            <a:r>
              <a:rPr sz="1800" spc="-25" dirty="0">
                <a:latin typeface="Trebuchet MS"/>
                <a:cs typeface="Trebuchet MS"/>
              </a:rPr>
              <a:t>τους </a:t>
            </a:r>
            <a:r>
              <a:rPr sz="1800" spc="-530" dirty="0">
                <a:latin typeface="Trebuchet MS"/>
                <a:cs typeface="Trebuchet MS"/>
              </a:rPr>
              <a:t> </a:t>
            </a:r>
            <a:r>
              <a:rPr sz="1800" spc="-20" dirty="0">
                <a:latin typeface="Trebuchet MS"/>
                <a:cs typeface="Trebuchet MS"/>
              </a:rPr>
              <a:t>επισκέπτες</a:t>
            </a:r>
            <a:r>
              <a:rPr sz="1800" spc="170" dirty="0">
                <a:latin typeface="Trebuchet MS"/>
                <a:cs typeface="Trebuchet MS"/>
              </a:rPr>
              <a:t> </a:t>
            </a:r>
            <a:r>
              <a:rPr sz="1800" spc="-30" dirty="0">
                <a:latin typeface="Trebuchet MS"/>
                <a:cs typeface="Trebuchet MS"/>
              </a:rPr>
              <a:t>από</a:t>
            </a:r>
            <a:r>
              <a:rPr sz="1800" spc="195" dirty="0">
                <a:latin typeface="Trebuchet MS"/>
                <a:cs typeface="Trebuchet MS"/>
              </a:rPr>
              <a:t> </a:t>
            </a:r>
            <a:r>
              <a:rPr sz="1800" spc="-50" dirty="0">
                <a:latin typeface="Trebuchet MS"/>
                <a:cs typeface="Trebuchet MS"/>
              </a:rPr>
              <a:t>τις</a:t>
            </a:r>
            <a:r>
              <a:rPr sz="1800" spc="185" dirty="0">
                <a:latin typeface="Trebuchet MS"/>
                <a:cs typeface="Trebuchet MS"/>
              </a:rPr>
              <a:t> </a:t>
            </a:r>
            <a:r>
              <a:rPr sz="1800" spc="-15" dirty="0">
                <a:latin typeface="Trebuchet MS"/>
                <a:cs typeface="Trebuchet MS"/>
              </a:rPr>
              <a:t>πρώτες</a:t>
            </a:r>
            <a:r>
              <a:rPr sz="1800" spc="180" dirty="0">
                <a:latin typeface="Trebuchet MS"/>
                <a:cs typeface="Trebuchet MS"/>
              </a:rPr>
              <a:t> </a:t>
            </a:r>
            <a:r>
              <a:rPr sz="1800" spc="-25" dirty="0">
                <a:latin typeface="Trebuchet MS"/>
                <a:cs typeface="Trebuchet MS"/>
              </a:rPr>
              <a:t>προτεραιότητες</a:t>
            </a:r>
            <a:r>
              <a:rPr sz="1800" spc="200" dirty="0">
                <a:latin typeface="Trebuchet MS"/>
                <a:cs typeface="Trebuchet MS"/>
              </a:rPr>
              <a:t> </a:t>
            </a:r>
            <a:r>
              <a:rPr sz="1800" spc="-25" dirty="0">
                <a:latin typeface="Trebuchet MS"/>
                <a:cs typeface="Trebuchet MS"/>
              </a:rPr>
              <a:t>βελτίωσης</a:t>
            </a:r>
            <a:r>
              <a:rPr sz="1800" spc="195" dirty="0">
                <a:latin typeface="Trebuchet MS"/>
                <a:cs typeface="Trebuchet MS"/>
              </a:rPr>
              <a:t> </a:t>
            </a:r>
            <a:r>
              <a:rPr sz="1800" spc="165" dirty="0">
                <a:latin typeface="Trebuchet MS"/>
                <a:cs typeface="Trebuchet MS"/>
              </a:rPr>
              <a:t>–</a:t>
            </a:r>
            <a:r>
              <a:rPr sz="1800" spc="185" dirty="0">
                <a:latin typeface="Trebuchet MS"/>
                <a:cs typeface="Trebuchet MS"/>
              </a:rPr>
              <a:t> </a:t>
            </a:r>
            <a:r>
              <a:rPr sz="1800" spc="-35" dirty="0">
                <a:latin typeface="Trebuchet MS"/>
                <a:cs typeface="Trebuchet MS"/>
              </a:rPr>
              <a:t>υλοποίησης.</a:t>
            </a:r>
            <a:r>
              <a:rPr sz="1800" spc="190" dirty="0">
                <a:latin typeface="Trebuchet MS"/>
                <a:cs typeface="Trebuchet MS"/>
              </a:rPr>
              <a:t> </a:t>
            </a:r>
            <a:r>
              <a:rPr sz="1800" spc="95" dirty="0">
                <a:latin typeface="Trebuchet MS"/>
                <a:cs typeface="Trebuchet MS"/>
              </a:rPr>
              <a:t>Η</a:t>
            </a:r>
            <a:r>
              <a:rPr sz="1800" spc="185" dirty="0">
                <a:latin typeface="Trebuchet MS"/>
                <a:cs typeface="Trebuchet MS"/>
              </a:rPr>
              <a:t> </a:t>
            </a:r>
            <a:r>
              <a:rPr sz="1800" spc="-35" dirty="0">
                <a:latin typeface="Trebuchet MS"/>
                <a:cs typeface="Trebuchet MS"/>
              </a:rPr>
              <a:t>κατασκευή</a:t>
            </a:r>
            <a:r>
              <a:rPr sz="1800" spc="190" dirty="0">
                <a:latin typeface="Trebuchet MS"/>
                <a:cs typeface="Trebuchet MS"/>
              </a:rPr>
              <a:t> </a:t>
            </a:r>
            <a:r>
              <a:rPr sz="1800" spc="-50" dirty="0">
                <a:latin typeface="Trebuchet MS"/>
                <a:cs typeface="Trebuchet MS"/>
              </a:rPr>
              <a:t>μονοπατιών,</a:t>
            </a:r>
            <a:endParaRPr sz="1800">
              <a:latin typeface="Trebuchet MS"/>
              <a:cs typeface="Trebuchet MS"/>
            </a:endParaRPr>
          </a:p>
        </p:txBody>
      </p:sp>
      <p:pic>
        <p:nvPicPr>
          <p:cNvPr id="4" name="object 4"/>
          <p:cNvPicPr/>
          <p:nvPr/>
        </p:nvPicPr>
        <p:blipFill>
          <a:blip r:embed="rId2" cstate="print"/>
          <a:stretch>
            <a:fillRect/>
          </a:stretch>
        </p:blipFill>
        <p:spPr>
          <a:xfrm>
            <a:off x="525780" y="457200"/>
            <a:ext cx="5121275" cy="263347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4500" y="406400"/>
            <a:ext cx="9800590" cy="537845"/>
          </a:xfrm>
          <a:prstGeom prst="rect">
            <a:avLst/>
          </a:prstGeom>
        </p:spPr>
        <p:txBody>
          <a:bodyPr vert="horz" wrap="square" lIns="0" tIns="50800" rIns="0" bIns="0" rtlCol="0">
            <a:spAutoFit/>
          </a:bodyPr>
          <a:lstStyle/>
          <a:p>
            <a:pPr marL="12700" marR="5080">
              <a:lnSpc>
                <a:spcPts val="1870"/>
              </a:lnSpc>
              <a:spcBef>
                <a:spcPts val="400"/>
              </a:spcBef>
            </a:pPr>
            <a:r>
              <a:rPr sz="1800" spc="15" dirty="0">
                <a:latin typeface="Trebuchet MS"/>
                <a:cs typeface="Trebuchet MS"/>
              </a:rPr>
              <a:t>θέσεων</a:t>
            </a:r>
            <a:r>
              <a:rPr sz="1800" spc="285" dirty="0">
                <a:latin typeface="Trebuchet MS"/>
                <a:cs typeface="Trebuchet MS"/>
              </a:rPr>
              <a:t> </a:t>
            </a:r>
            <a:r>
              <a:rPr sz="1800" spc="-10" dirty="0">
                <a:latin typeface="Trebuchet MS"/>
                <a:cs typeface="Trebuchet MS"/>
              </a:rPr>
              <a:t>θέας</a:t>
            </a:r>
            <a:r>
              <a:rPr sz="1800" spc="280" dirty="0">
                <a:latin typeface="Trebuchet MS"/>
                <a:cs typeface="Trebuchet MS"/>
              </a:rPr>
              <a:t> </a:t>
            </a:r>
            <a:r>
              <a:rPr sz="1800" spc="-65" dirty="0">
                <a:latin typeface="Trebuchet MS"/>
                <a:cs typeface="Trebuchet MS"/>
              </a:rPr>
              <a:t>και</a:t>
            </a:r>
            <a:r>
              <a:rPr sz="1800" spc="275" dirty="0">
                <a:latin typeface="Trebuchet MS"/>
                <a:cs typeface="Trebuchet MS"/>
              </a:rPr>
              <a:t> </a:t>
            </a:r>
            <a:r>
              <a:rPr sz="1800" spc="-5" dirty="0">
                <a:latin typeface="Trebuchet MS"/>
                <a:cs typeface="Trebuchet MS"/>
              </a:rPr>
              <a:t>χώρου</a:t>
            </a:r>
            <a:r>
              <a:rPr sz="1800" spc="280" dirty="0">
                <a:latin typeface="Trebuchet MS"/>
                <a:cs typeface="Trebuchet MS"/>
              </a:rPr>
              <a:t> </a:t>
            </a:r>
            <a:r>
              <a:rPr sz="1800" dirty="0">
                <a:latin typeface="Trebuchet MS"/>
                <a:cs typeface="Trebuchet MS"/>
              </a:rPr>
              <a:t>στάθμευσης</a:t>
            </a:r>
            <a:r>
              <a:rPr sz="1800" spc="275" dirty="0">
                <a:latin typeface="Trebuchet MS"/>
                <a:cs typeface="Trebuchet MS"/>
              </a:rPr>
              <a:t> </a:t>
            </a:r>
            <a:r>
              <a:rPr sz="1800" spc="-35" dirty="0">
                <a:latin typeface="Trebuchet MS"/>
                <a:cs typeface="Trebuchet MS"/>
              </a:rPr>
              <a:t>αυτοκινήτων</a:t>
            </a:r>
            <a:r>
              <a:rPr sz="1800" spc="280" dirty="0">
                <a:latin typeface="Trebuchet MS"/>
                <a:cs typeface="Trebuchet MS"/>
              </a:rPr>
              <a:t> </a:t>
            </a:r>
            <a:r>
              <a:rPr sz="1800" spc="-50" dirty="0">
                <a:latin typeface="Trebuchet MS"/>
                <a:cs typeface="Trebuchet MS"/>
              </a:rPr>
              <a:t>επιλέχθηκαν</a:t>
            </a:r>
            <a:r>
              <a:rPr sz="1800" spc="275" dirty="0">
                <a:latin typeface="Trebuchet MS"/>
                <a:cs typeface="Trebuchet MS"/>
              </a:rPr>
              <a:t> </a:t>
            </a:r>
            <a:r>
              <a:rPr sz="1800" spc="-10" dirty="0">
                <a:latin typeface="Trebuchet MS"/>
                <a:cs typeface="Trebuchet MS"/>
              </a:rPr>
              <a:t>περίπου</a:t>
            </a:r>
            <a:r>
              <a:rPr sz="1800" spc="280" dirty="0">
                <a:latin typeface="Trebuchet MS"/>
                <a:cs typeface="Trebuchet MS"/>
              </a:rPr>
              <a:t> </a:t>
            </a:r>
            <a:r>
              <a:rPr sz="1800" spc="-25" dirty="0">
                <a:latin typeface="Trebuchet MS"/>
                <a:cs typeface="Trebuchet MS"/>
              </a:rPr>
              <a:t>από</a:t>
            </a:r>
            <a:r>
              <a:rPr sz="1800" spc="275" dirty="0">
                <a:latin typeface="Trebuchet MS"/>
                <a:cs typeface="Trebuchet MS"/>
              </a:rPr>
              <a:t> </a:t>
            </a:r>
            <a:r>
              <a:rPr sz="1800" spc="-30" dirty="0">
                <a:latin typeface="Trebuchet MS"/>
                <a:cs typeface="Trebuchet MS"/>
              </a:rPr>
              <a:t>το</a:t>
            </a:r>
            <a:r>
              <a:rPr sz="1800" spc="280" dirty="0">
                <a:latin typeface="Trebuchet MS"/>
                <a:cs typeface="Trebuchet MS"/>
              </a:rPr>
              <a:t> </a:t>
            </a:r>
            <a:r>
              <a:rPr sz="1800" spc="-40" dirty="0">
                <a:latin typeface="Trebuchet MS"/>
                <a:cs typeface="Trebuchet MS"/>
              </a:rPr>
              <a:t>ένα</a:t>
            </a:r>
            <a:r>
              <a:rPr sz="1800" spc="280" dirty="0">
                <a:latin typeface="Trebuchet MS"/>
                <a:cs typeface="Trebuchet MS"/>
              </a:rPr>
              <a:t> </a:t>
            </a:r>
            <a:r>
              <a:rPr sz="1800" spc="-40" dirty="0">
                <a:latin typeface="Trebuchet MS"/>
                <a:cs typeface="Trebuchet MS"/>
              </a:rPr>
              <a:t>τρίτο</a:t>
            </a:r>
            <a:r>
              <a:rPr sz="1800" spc="275" dirty="0">
                <a:latin typeface="Trebuchet MS"/>
                <a:cs typeface="Trebuchet MS"/>
              </a:rPr>
              <a:t> </a:t>
            </a:r>
            <a:r>
              <a:rPr sz="1800" spc="-20" dirty="0">
                <a:latin typeface="Trebuchet MS"/>
                <a:cs typeface="Trebuchet MS"/>
              </a:rPr>
              <a:t>των </a:t>
            </a:r>
            <a:r>
              <a:rPr sz="1800" spc="-525" dirty="0">
                <a:latin typeface="Trebuchet MS"/>
                <a:cs typeface="Trebuchet MS"/>
              </a:rPr>
              <a:t> </a:t>
            </a:r>
            <a:r>
              <a:rPr sz="1800" spc="-5" dirty="0">
                <a:latin typeface="Trebuchet MS"/>
                <a:cs typeface="Trebuchet MS"/>
              </a:rPr>
              <a:t>ερωτηθέντων</a:t>
            </a:r>
            <a:r>
              <a:rPr sz="1800" spc="-175" dirty="0">
                <a:latin typeface="Trebuchet MS"/>
                <a:cs typeface="Trebuchet MS"/>
              </a:rPr>
              <a:t> </a:t>
            </a:r>
            <a:r>
              <a:rPr sz="1800" spc="5" dirty="0">
                <a:latin typeface="Trebuchet MS"/>
                <a:cs typeface="Trebuchet MS"/>
              </a:rPr>
              <a:t>ενώ</a:t>
            </a:r>
            <a:r>
              <a:rPr sz="1800" spc="-175" dirty="0">
                <a:latin typeface="Trebuchet MS"/>
                <a:cs typeface="Trebuchet MS"/>
              </a:rPr>
              <a:t> </a:t>
            </a:r>
            <a:r>
              <a:rPr sz="1800" dirty="0">
                <a:latin typeface="Trebuchet MS"/>
                <a:cs typeface="Trebuchet MS"/>
              </a:rPr>
              <a:t>η</a:t>
            </a:r>
            <a:r>
              <a:rPr sz="1800" spc="-185" dirty="0">
                <a:latin typeface="Trebuchet MS"/>
                <a:cs typeface="Trebuchet MS"/>
              </a:rPr>
              <a:t> </a:t>
            </a:r>
            <a:r>
              <a:rPr sz="1800" spc="-50" dirty="0">
                <a:latin typeface="Trebuchet MS"/>
                <a:cs typeface="Trebuchet MS"/>
              </a:rPr>
              <a:t>λειτουργία</a:t>
            </a:r>
            <a:r>
              <a:rPr sz="1800" spc="-180" dirty="0">
                <a:latin typeface="Trebuchet MS"/>
                <a:cs typeface="Trebuchet MS"/>
              </a:rPr>
              <a:t> </a:t>
            </a:r>
            <a:r>
              <a:rPr sz="1800" spc="-70" dirty="0">
                <a:latin typeface="Trebuchet MS"/>
                <a:cs typeface="Trebuchet MS"/>
              </a:rPr>
              <a:t>καντίνας</a:t>
            </a:r>
            <a:r>
              <a:rPr sz="1800" spc="-175" dirty="0">
                <a:latin typeface="Trebuchet MS"/>
                <a:cs typeface="Trebuchet MS"/>
              </a:rPr>
              <a:t> </a:t>
            </a:r>
            <a:r>
              <a:rPr sz="1800" spc="-30" dirty="0">
                <a:latin typeface="Trebuchet MS"/>
                <a:cs typeface="Trebuchet MS"/>
              </a:rPr>
              <a:t>προτάθηκε</a:t>
            </a:r>
            <a:r>
              <a:rPr sz="1800" spc="-185" dirty="0">
                <a:latin typeface="Trebuchet MS"/>
                <a:cs typeface="Trebuchet MS"/>
              </a:rPr>
              <a:t> </a:t>
            </a:r>
            <a:r>
              <a:rPr sz="1800" spc="-20" dirty="0">
                <a:latin typeface="Trebuchet MS"/>
                <a:cs typeface="Trebuchet MS"/>
              </a:rPr>
              <a:t>μόνο</a:t>
            </a:r>
            <a:r>
              <a:rPr sz="1800" spc="-175" dirty="0">
                <a:latin typeface="Trebuchet MS"/>
                <a:cs typeface="Trebuchet MS"/>
              </a:rPr>
              <a:t> </a:t>
            </a:r>
            <a:r>
              <a:rPr sz="1800" spc="-25" dirty="0">
                <a:latin typeface="Trebuchet MS"/>
                <a:cs typeface="Trebuchet MS"/>
              </a:rPr>
              <a:t>από</a:t>
            </a:r>
            <a:r>
              <a:rPr sz="1800" spc="-165" dirty="0">
                <a:latin typeface="Trebuchet MS"/>
                <a:cs typeface="Trebuchet MS"/>
              </a:rPr>
              <a:t> </a:t>
            </a:r>
            <a:r>
              <a:rPr sz="1800" spc="-25" dirty="0">
                <a:latin typeface="Trebuchet MS"/>
                <a:cs typeface="Trebuchet MS"/>
              </a:rPr>
              <a:t>μικρό</a:t>
            </a:r>
            <a:r>
              <a:rPr sz="1800" spc="-185" dirty="0">
                <a:latin typeface="Trebuchet MS"/>
                <a:cs typeface="Trebuchet MS"/>
              </a:rPr>
              <a:t> </a:t>
            </a:r>
            <a:r>
              <a:rPr sz="1800" spc="-5" dirty="0">
                <a:latin typeface="Trebuchet MS"/>
                <a:cs typeface="Trebuchet MS"/>
              </a:rPr>
              <a:t>ποσοστό</a:t>
            </a:r>
            <a:r>
              <a:rPr sz="1800" spc="-175" dirty="0">
                <a:latin typeface="Trebuchet MS"/>
                <a:cs typeface="Trebuchet MS"/>
              </a:rPr>
              <a:t> </a:t>
            </a:r>
            <a:r>
              <a:rPr sz="1800" spc="-20" dirty="0">
                <a:latin typeface="Trebuchet MS"/>
                <a:cs typeface="Trebuchet MS"/>
              </a:rPr>
              <a:t>των</a:t>
            </a:r>
            <a:r>
              <a:rPr sz="1800" spc="-175" dirty="0">
                <a:latin typeface="Trebuchet MS"/>
                <a:cs typeface="Trebuchet MS"/>
              </a:rPr>
              <a:t> </a:t>
            </a:r>
            <a:r>
              <a:rPr sz="1800" spc="-25" dirty="0">
                <a:latin typeface="Trebuchet MS"/>
                <a:cs typeface="Trebuchet MS"/>
              </a:rPr>
              <a:t>ερωτηθέντων.</a:t>
            </a:r>
            <a:endParaRPr sz="1800">
              <a:latin typeface="Trebuchet MS"/>
              <a:cs typeface="Trebuchet MS"/>
            </a:endParaRPr>
          </a:p>
        </p:txBody>
      </p:sp>
      <p:sp>
        <p:nvSpPr>
          <p:cNvPr id="3" name="object 3"/>
          <p:cNvSpPr txBox="1"/>
          <p:nvPr/>
        </p:nvSpPr>
        <p:spPr>
          <a:xfrm>
            <a:off x="444500" y="5590413"/>
            <a:ext cx="9806305" cy="1249680"/>
          </a:xfrm>
          <a:prstGeom prst="rect">
            <a:avLst/>
          </a:prstGeom>
        </p:spPr>
        <p:txBody>
          <a:bodyPr vert="horz" wrap="square" lIns="0" tIns="49530" rIns="0" bIns="0" rtlCol="0">
            <a:spAutoFit/>
          </a:bodyPr>
          <a:lstStyle/>
          <a:p>
            <a:pPr marL="12700" marR="5080" algn="just">
              <a:lnSpc>
                <a:spcPct val="86400"/>
              </a:lnSpc>
              <a:spcBef>
                <a:spcPts val="390"/>
              </a:spcBef>
            </a:pPr>
            <a:r>
              <a:rPr sz="1800" spc="-65" dirty="0">
                <a:latin typeface="Trebuchet MS"/>
                <a:cs typeface="Trebuchet MS"/>
              </a:rPr>
              <a:t>Έτσι</a:t>
            </a:r>
            <a:r>
              <a:rPr sz="1800" spc="-265" dirty="0">
                <a:latin typeface="Trebuchet MS"/>
                <a:cs typeface="Trebuchet MS"/>
              </a:rPr>
              <a:t> </a:t>
            </a:r>
            <a:r>
              <a:rPr sz="1800" spc="-25" dirty="0">
                <a:latin typeface="Trebuchet MS"/>
                <a:cs typeface="Trebuchet MS"/>
              </a:rPr>
              <a:t>από</a:t>
            </a:r>
            <a:r>
              <a:rPr sz="1800" spc="-260" dirty="0">
                <a:latin typeface="Trebuchet MS"/>
                <a:cs typeface="Trebuchet MS"/>
              </a:rPr>
              <a:t> </a:t>
            </a:r>
            <a:r>
              <a:rPr sz="1800" spc="-40" dirty="0">
                <a:latin typeface="Trebuchet MS"/>
                <a:cs typeface="Trebuchet MS"/>
              </a:rPr>
              <a:t>την</a:t>
            </a:r>
            <a:r>
              <a:rPr sz="1800" spc="-265" dirty="0">
                <a:latin typeface="Trebuchet MS"/>
                <a:cs typeface="Trebuchet MS"/>
              </a:rPr>
              <a:t> </a:t>
            </a:r>
            <a:r>
              <a:rPr sz="1800" spc="-35" dirty="0">
                <a:latin typeface="Trebuchet MS"/>
                <a:cs typeface="Trebuchet MS"/>
              </a:rPr>
              <a:t>παραπάνω</a:t>
            </a:r>
            <a:r>
              <a:rPr sz="1800" spc="-260" dirty="0">
                <a:latin typeface="Trebuchet MS"/>
                <a:cs typeface="Trebuchet MS"/>
              </a:rPr>
              <a:t> </a:t>
            </a:r>
            <a:r>
              <a:rPr sz="1800" spc="-10" dirty="0">
                <a:latin typeface="Trebuchet MS"/>
                <a:cs typeface="Trebuchet MS"/>
              </a:rPr>
              <a:t>έρευνα</a:t>
            </a:r>
            <a:r>
              <a:rPr sz="1800" spc="-245" dirty="0">
                <a:latin typeface="Trebuchet MS"/>
                <a:cs typeface="Trebuchet MS"/>
              </a:rPr>
              <a:t> </a:t>
            </a:r>
            <a:r>
              <a:rPr sz="1800" spc="-10" dirty="0">
                <a:latin typeface="Trebuchet MS"/>
                <a:cs typeface="Trebuchet MS"/>
              </a:rPr>
              <a:t>προέκυψε</a:t>
            </a:r>
            <a:r>
              <a:rPr sz="1800" spc="-260" dirty="0">
                <a:latin typeface="Trebuchet MS"/>
                <a:cs typeface="Trebuchet MS"/>
              </a:rPr>
              <a:t> </a:t>
            </a:r>
            <a:r>
              <a:rPr sz="1800" spc="-25" dirty="0">
                <a:latin typeface="Trebuchet MS"/>
                <a:cs typeface="Trebuchet MS"/>
              </a:rPr>
              <a:t>πρόταση</a:t>
            </a:r>
            <a:r>
              <a:rPr sz="1800" spc="-250" dirty="0">
                <a:latin typeface="Trebuchet MS"/>
                <a:cs typeface="Trebuchet MS"/>
              </a:rPr>
              <a:t> </a:t>
            </a:r>
            <a:r>
              <a:rPr sz="1800" spc="165" dirty="0">
                <a:latin typeface="Trebuchet MS"/>
                <a:cs typeface="Trebuchet MS"/>
              </a:rPr>
              <a:t>–</a:t>
            </a:r>
            <a:r>
              <a:rPr sz="1800" spc="-260" dirty="0">
                <a:latin typeface="Trebuchet MS"/>
                <a:cs typeface="Trebuchet MS"/>
              </a:rPr>
              <a:t> </a:t>
            </a:r>
            <a:r>
              <a:rPr sz="1800" spc="-15" dirty="0">
                <a:latin typeface="Trebuchet MS"/>
                <a:cs typeface="Trebuchet MS"/>
              </a:rPr>
              <a:t>διαμόρφωσης</a:t>
            </a:r>
            <a:r>
              <a:rPr sz="1800" spc="-265" dirty="0">
                <a:latin typeface="Trebuchet MS"/>
                <a:cs typeface="Trebuchet MS"/>
              </a:rPr>
              <a:t> </a:t>
            </a:r>
            <a:r>
              <a:rPr sz="1800" spc="165" dirty="0">
                <a:latin typeface="Trebuchet MS"/>
                <a:cs typeface="Trebuchet MS"/>
              </a:rPr>
              <a:t>–</a:t>
            </a:r>
            <a:r>
              <a:rPr sz="1800" spc="-250" dirty="0">
                <a:latin typeface="Trebuchet MS"/>
                <a:cs typeface="Trebuchet MS"/>
              </a:rPr>
              <a:t> </a:t>
            </a:r>
            <a:r>
              <a:rPr sz="1800" spc="-50" dirty="0">
                <a:latin typeface="Trebuchet MS"/>
                <a:cs typeface="Trebuchet MS"/>
              </a:rPr>
              <a:t>ανάπλασης</a:t>
            </a:r>
            <a:r>
              <a:rPr sz="1800" spc="-260" dirty="0">
                <a:latin typeface="Trebuchet MS"/>
                <a:cs typeface="Trebuchet MS"/>
              </a:rPr>
              <a:t> </a:t>
            </a:r>
            <a:r>
              <a:rPr sz="1800" spc="-10" dirty="0">
                <a:latin typeface="Trebuchet MS"/>
                <a:cs typeface="Trebuchet MS"/>
              </a:rPr>
              <a:t>του</a:t>
            </a:r>
            <a:r>
              <a:rPr sz="1800" spc="-254" dirty="0">
                <a:latin typeface="Trebuchet MS"/>
                <a:cs typeface="Trebuchet MS"/>
              </a:rPr>
              <a:t> </a:t>
            </a:r>
            <a:r>
              <a:rPr sz="1800" spc="-35" dirty="0">
                <a:latin typeface="Trebuchet MS"/>
                <a:cs typeface="Trebuchet MS"/>
              </a:rPr>
              <a:t>πλατονοδάσους </a:t>
            </a:r>
            <a:r>
              <a:rPr sz="1800" spc="-530" dirty="0">
                <a:latin typeface="Trebuchet MS"/>
                <a:cs typeface="Trebuchet MS"/>
              </a:rPr>
              <a:t> </a:t>
            </a:r>
            <a:r>
              <a:rPr sz="1800" spc="-45" dirty="0">
                <a:latin typeface="Trebuchet MS"/>
                <a:cs typeface="Trebuchet MS"/>
              </a:rPr>
              <a:t>πλησίον </a:t>
            </a:r>
            <a:r>
              <a:rPr sz="1800" spc="-15" dirty="0">
                <a:latin typeface="Trebuchet MS"/>
                <a:cs typeface="Trebuchet MS"/>
              </a:rPr>
              <a:t>του </a:t>
            </a:r>
            <a:r>
              <a:rPr sz="1800" spc="-55" dirty="0">
                <a:latin typeface="Trebuchet MS"/>
                <a:cs typeface="Trebuchet MS"/>
              </a:rPr>
              <a:t>φαραγγιού </a:t>
            </a:r>
            <a:r>
              <a:rPr sz="1800" spc="-70" dirty="0">
                <a:latin typeface="Trebuchet MS"/>
                <a:cs typeface="Trebuchet MS"/>
              </a:rPr>
              <a:t>και </a:t>
            </a:r>
            <a:r>
              <a:rPr sz="1800" spc="-35" dirty="0">
                <a:latin typeface="Trebuchet MS"/>
                <a:cs typeface="Trebuchet MS"/>
              </a:rPr>
              <a:t>συγκεκριμένα</a:t>
            </a:r>
            <a:r>
              <a:rPr sz="1800" spc="-30" dirty="0">
                <a:latin typeface="Trebuchet MS"/>
                <a:cs typeface="Trebuchet MS"/>
              </a:rPr>
              <a:t> πρόταση </a:t>
            </a:r>
            <a:r>
              <a:rPr sz="1800" spc="-25" dirty="0">
                <a:latin typeface="Trebuchet MS"/>
                <a:cs typeface="Trebuchet MS"/>
              </a:rPr>
              <a:t>υλοποίησης</a:t>
            </a:r>
            <a:r>
              <a:rPr sz="1800" spc="-20" dirty="0">
                <a:latin typeface="Trebuchet MS"/>
                <a:cs typeface="Trebuchet MS"/>
              </a:rPr>
              <a:t> </a:t>
            </a:r>
            <a:r>
              <a:rPr sz="1800" spc="-30" dirty="0">
                <a:latin typeface="Trebuchet MS"/>
                <a:cs typeface="Trebuchet MS"/>
              </a:rPr>
              <a:t>έργου </a:t>
            </a:r>
            <a:r>
              <a:rPr sz="1800" spc="35" dirty="0">
                <a:latin typeface="Trebuchet MS"/>
                <a:cs typeface="Trebuchet MS"/>
              </a:rPr>
              <a:t>με </a:t>
            </a:r>
            <a:r>
              <a:rPr sz="1800" spc="-55" dirty="0">
                <a:latin typeface="Trebuchet MS"/>
                <a:cs typeface="Trebuchet MS"/>
              </a:rPr>
              <a:t>τίτλο </a:t>
            </a:r>
            <a:r>
              <a:rPr sz="1800" dirty="0">
                <a:latin typeface="Trebuchet MS"/>
                <a:cs typeface="Trebuchet MS"/>
              </a:rPr>
              <a:t>«ΑΝΑΠΛΑΣΗ </a:t>
            </a:r>
            <a:r>
              <a:rPr sz="1800" spc="5" dirty="0">
                <a:latin typeface="Trebuchet MS"/>
                <a:cs typeface="Trebuchet MS"/>
              </a:rPr>
              <a:t> </a:t>
            </a:r>
            <a:r>
              <a:rPr sz="1800" spc="10" dirty="0">
                <a:latin typeface="Trebuchet MS"/>
                <a:cs typeface="Trebuchet MS"/>
              </a:rPr>
              <a:t>ΠΕΡΙΒΑΛΛΟΝΤΟΣ</a:t>
            </a:r>
            <a:r>
              <a:rPr sz="1800" spc="60" dirty="0">
                <a:latin typeface="Trebuchet MS"/>
                <a:cs typeface="Trebuchet MS"/>
              </a:rPr>
              <a:t> </a:t>
            </a:r>
            <a:r>
              <a:rPr sz="1800" spc="25" dirty="0">
                <a:latin typeface="Trebuchet MS"/>
                <a:cs typeface="Trebuchet MS"/>
              </a:rPr>
              <a:t>ΧΩΡΟΥ</a:t>
            </a:r>
            <a:r>
              <a:rPr sz="1800" spc="60" dirty="0">
                <a:latin typeface="Trebuchet MS"/>
                <a:cs typeface="Trebuchet MS"/>
              </a:rPr>
              <a:t> </a:t>
            </a:r>
            <a:r>
              <a:rPr sz="1800" spc="-20" dirty="0">
                <a:latin typeface="Trebuchet MS"/>
                <a:cs typeface="Trebuchet MS"/>
              </a:rPr>
              <a:t>ΣΤΗΝ</a:t>
            </a:r>
            <a:r>
              <a:rPr sz="1800" spc="60" dirty="0">
                <a:latin typeface="Trebuchet MS"/>
                <a:cs typeface="Trebuchet MS"/>
              </a:rPr>
              <a:t> </a:t>
            </a:r>
            <a:r>
              <a:rPr sz="1800" spc="35" dirty="0">
                <a:latin typeface="Trebuchet MS"/>
                <a:cs typeface="Trebuchet MS"/>
              </a:rPr>
              <a:t>ΠΕΡΙΟΧΗ</a:t>
            </a:r>
            <a:r>
              <a:rPr sz="1800" spc="60" dirty="0">
                <a:latin typeface="Trebuchet MS"/>
                <a:cs typeface="Trebuchet MS"/>
              </a:rPr>
              <a:t> </a:t>
            </a:r>
            <a:r>
              <a:rPr sz="1800" spc="-30" dirty="0">
                <a:latin typeface="Trebuchet MS"/>
                <a:cs typeface="Trebuchet MS"/>
              </a:rPr>
              <a:t>«ΠΑΝΤΑΒΡΕΧΕΙ»</a:t>
            </a:r>
            <a:r>
              <a:rPr sz="1800" spc="65" dirty="0">
                <a:latin typeface="Trebuchet MS"/>
                <a:cs typeface="Trebuchet MS"/>
              </a:rPr>
              <a:t> </a:t>
            </a:r>
            <a:r>
              <a:rPr sz="1800" spc="-75" dirty="0">
                <a:latin typeface="Trebuchet MS"/>
                <a:cs typeface="Trebuchet MS"/>
              </a:rPr>
              <a:t>ΤΟΥ</a:t>
            </a:r>
            <a:r>
              <a:rPr sz="1800" spc="60" dirty="0">
                <a:latin typeface="Trebuchet MS"/>
                <a:cs typeface="Trebuchet MS"/>
              </a:rPr>
              <a:t> </a:t>
            </a:r>
            <a:r>
              <a:rPr sz="1800" spc="45" dirty="0">
                <a:latin typeface="Trebuchet MS"/>
                <a:cs typeface="Trebuchet MS"/>
              </a:rPr>
              <a:t>ΔΗΜΟΥ</a:t>
            </a:r>
            <a:r>
              <a:rPr sz="1800" spc="75" dirty="0">
                <a:latin typeface="Trebuchet MS"/>
                <a:cs typeface="Trebuchet MS"/>
              </a:rPr>
              <a:t> </a:t>
            </a:r>
            <a:r>
              <a:rPr sz="1800" spc="-20" dirty="0">
                <a:latin typeface="Trebuchet MS"/>
                <a:cs typeface="Trebuchet MS"/>
              </a:rPr>
              <a:t>ΚΑΡΠΕΝΗΣΙΟΥ».</a:t>
            </a:r>
            <a:r>
              <a:rPr sz="1800" spc="60" dirty="0">
                <a:latin typeface="Trebuchet MS"/>
                <a:cs typeface="Trebuchet MS"/>
              </a:rPr>
              <a:t> </a:t>
            </a:r>
            <a:r>
              <a:rPr sz="1800" spc="95" dirty="0">
                <a:latin typeface="Trebuchet MS"/>
                <a:cs typeface="Trebuchet MS"/>
              </a:rPr>
              <a:t>Η</a:t>
            </a:r>
            <a:r>
              <a:rPr sz="1800" spc="60" dirty="0">
                <a:latin typeface="Trebuchet MS"/>
                <a:cs typeface="Trebuchet MS"/>
              </a:rPr>
              <a:t> </a:t>
            </a:r>
            <a:r>
              <a:rPr sz="1800" spc="-15" dirty="0">
                <a:latin typeface="Trebuchet MS"/>
                <a:cs typeface="Trebuchet MS"/>
              </a:rPr>
              <a:t>μελέτη</a:t>
            </a:r>
            <a:endParaRPr sz="1800">
              <a:latin typeface="Trebuchet MS"/>
              <a:cs typeface="Trebuchet MS"/>
            </a:endParaRPr>
          </a:p>
          <a:p>
            <a:pPr marL="12700" marR="5715" algn="just">
              <a:lnSpc>
                <a:spcPts val="1870"/>
              </a:lnSpc>
              <a:spcBef>
                <a:spcPts val="20"/>
              </a:spcBef>
            </a:pPr>
            <a:r>
              <a:rPr sz="1800" spc="-30" dirty="0">
                <a:latin typeface="Trebuchet MS"/>
                <a:cs typeface="Trebuchet MS"/>
              </a:rPr>
              <a:t>συντάχθηκε </a:t>
            </a:r>
            <a:r>
              <a:rPr sz="1800" spc="-10" dirty="0">
                <a:latin typeface="Trebuchet MS"/>
                <a:cs typeface="Trebuchet MS"/>
              </a:rPr>
              <a:t>σύμφωνα </a:t>
            </a:r>
            <a:r>
              <a:rPr sz="1800" spc="40" dirty="0">
                <a:latin typeface="Trebuchet MS"/>
                <a:cs typeface="Trebuchet MS"/>
              </a:rPr>
              <a:t>με </a:t>
            </a:r>
            <a:r>
              <a:rPr sz="1800" spc="-50" dirty="0">
                <a:latin typeface="Trebuchet MS"/>
                <a:cs typeface="Trebuchet MS"/>
              </a:rPr>
              <a:t>τις</a:t>
            </a:r>
            <a:r>
              <a:rPr sz="1800" spc="-45" dirty="0">
                <a:latin typeface="Trebuchet MS"/>
                <a:cs typeface="Trebuchet MS"/>
              </a:rPr>
              <a:t> </a:t>
            </a:r>
            <a:r>
              <a:rPr sz="1800" spc="-40" dirty="0">
                <a:latin typeface="Trebuchet MS"/>
                <a:cs typeface="Trebuchet MS"/>
              </a:rPr>
              <a:t>προδιαγραφές </a:t>
            </a:r>
            <a:r>
              <a:rPr sz="1800" spc="-20" dirty="0">
                <a:latin typeface="Trebuchet MS"/>
                <a:cs typeface="Trebuchet MS"/>
              </a:rPr>
              <a:t>των </a:t>
            </a:r>
            <a:r>
              <a:rPr sz="1800" spc="-5" dirty="0">
                <a:latin typeface="Trebuchet MS"/>
                <a:cs typeface="Trebuchet MS"/>
              </a:rPr>
              <a:t>Δημοσίων </a:t>
            </a:r>
            <a:r>
              <a:rPr sz="1800" spc="-35" dirty="0">
                <a:latin typeface="Trebuchet MS"/>
                <a:cs typeface="Trebuchet MS"/>
              </a:rPr>
              <a:t>Δασοτεχνικών </a:t>
            </a:r>
            <a:r>
              <a:rPr sz="1800" spc="-80" dirty="0">
                <a:latin typeface="Trebuchet MS"/>
                <a:cs typeface="Trebuchet MS"/>
              </a:rPr>
              <a:t>Έργων</a:t>
            </a:r>
            <a:r>
              <a:rPr sz="1800" spc="-75" dirty="0">
                <a:latin typeface="Trebuchet MS"/>
                <a:cs typeface="Trebuchet MS"/>
              </a:rPr>
              <a:t> </a:t>
            </a:r>
            <a:r>
              <a:rPr sz="1800" spc="-65" dirty="0">
                <a:latin typeface="Trebuchet MS"/>
                <a:cs typeface="Trebuchet MS"/>
              </a:rPr>
              <a:t>γιατί</a:t>
            </a:r>
            <a:r>
              <a:rPr sz="1800" spc="-60" dirty="0">
                <a:latin typeface="Trebuchet MS"/>
                <a:cs typeface="Trebuchet MS"/>
              </a:rPr>
              <a:t> </a:t>
            </a:r>
            <a:r>
              <a:rPr sz="1800" spc="-30" dirty="0">
                <a:latin typeface="Trebuchet MS"/>
                <a:cs typeface="Trebuchet MS"/>
              </a:rPr>
              <a:t>αφορά </a:t>
            </a:r>
            <a:r>
              <a:rPr sz="1800" spc="-25" dirty="0">
                <a:latin typeface="Trebuchet MS"/>
                <a:cs typeface="Trebuchet MS"/>
              </a:rPr>
              <a:t> </a:t>
            </a:r>
            <a:r>
              <a:rPr sz="1800" spc="-5" dirty="0">
                <a:latin typeface="Trebuchet MS"/>
                <a:cs typeface="Trebuchet MS"/>
              </a:rPr>
              <a:t>επεμβάσεις</a:t>
            </a:r>
            <a:r>
              <a:rPr sz="1800" spc="-190" dirty="0">
                <a:latin typeface="Trebuchet MS"/>
                <a:cs typeface="Trebuchet MS"/>
              </a:rPr>
              <a:t> </a:t>
            </a:r>
            <a:r>
              <a:rPr sz="1800" spc="30" dirty="0">
                <a:latin typeface="Trebuchet MS"/>
                <a:cs typeface="Trebuchet MS"/>
              </a:rPr>
              <a:t>σε</a:t>
            </a:r>
            <a:r>
              <a:rPr sz="1800" spc="-180" dirty="0">
                <a:latin typeface="Trebuchet MS"/>
                <a:cs typeface="Trebuchet MS"/>
              </a:rPr>
              <a:t> </a:t>
            </a:r>
            <a:r>
              <a:rPr sz="1800" spc="-5" dirty="0">
                <a:latin typeface="Trebuchet MS"/>
                <a:cs typeface="Trebuchet MS"/>
              </a:rPr>
              <a:t>δημόσια</a:t>
            </a:r>
            <a:r>
              <a:rPr sz="1800" spc="-180" dirty="0">
                <a:latin typeface="Trebuchet MS"/>
                <a:cs typeface="Trebuchet MS"/>
              </a:rPr>
              <a:t> </a:t>
            </a:r>
            <a:r>
              <a:rPr sz="1800" spc="-10" dirty="0">
                <a:latin typeface="Trebuchet MS"/>
                <a:cs typeface="Trebuchet MS"/>
              </a:rPr>
              <a:t>δάση</a:t>
            </a:r>
            <a:r>
              <a:rPr sz="1800" spc="-180" dirty="0">
                <a:latin typeface="Trebuchet MS"/>
                <a:cs typeface="Trebuchet MS"/>
              </a:rPr>
              <a:t> </a:t>
            </a:r>
            <a:r>
              <a:rPr sz="1800" spc="-70" dirty="0">
                <a:latin typeface="Trebuchet MS"/>
                <a:cs typeface="Trebuchet MS"/>
              </a:rPr>
              <a:t>και</a:t>
            </a:r>
            <a:r>
              <a:rPr sz="1800" spc="-180" dirty="0">
                <a:latin typeface="Trebuchet MS"/>
                <a:cs typeface="Trebuchet MS"/>
              </a:rPr>
              <a:t> </a:t>
            </a:r>
            <a:r>
              <a:rPr sz="1800" spc="-25" dirty="0">
                <a:latin typeface="Trebuchet MS"/>
                <a:cs typeface="Trebuchet MS"/>
              </a:rPr>
              <a:t>δασικές</a:t>
            </a:r>
            <a:r>
              <a:rPr sz="1800" spc="-190" dirty="0">
                <a:latin typeface="Trebuchet MS"/>
                <a:cs typeface="Trebuchet MS"/>
              </a:rPr>
              <a:t> </a:t>
            </a:r>
            <a:r>
              <a:rPr sz="1800" spc="-40" dirty="0">
                <a:latin typeface="Trebuchet MS"/>
                <a:cs typeface="Trebuchet MS"/>
              </a:rPr>
              <a:t>εκτάσεις.</a:t>
            </a:r>
            <a:endParaRPr sz="1800">
              <a:latin typeface="Trebuchet MS"/>
              <a:cs typeface="Trebuchet MS"/>
            </a:endParaRPr>
          </a:p>
        </p:txBody>
      </p:sp>
      <p:pic>
        <p:nvPicPr>
          <p:cNvPr id="4" name="object 4"/>
          <p:cNvPicPr/>
          <p:nvPr/>
        </p:nvPicPr>
        <p:blipFill>
          <a:blip r:embed="rId2" cstate="print"/>
          <a:stretch>
            <a:fillRect/>
          </a:stretch>
        </p:blipFill>
        <p:spPr>
          <a:xfrm>
            <a:off x="3422015" y="1027430"/>
            <a:ext cx="3833538" cy="443970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4500" y="406400"/>
            <a:ext cx="6332855" cy="299720"/>
          </a:xfrm>
          <a:prstGeom prst="rect">
            <a:avLst/>
          </a:prstGeom>
        </p:spPr>
        <p:txBody>
          <a:bodyPr vert="horz" wrap="square" lIns="0" tIns="12700" rIns="0" bIns="0" rtlCol="0">
            <a:spAutoFit/>
          </a:bodyPr>
          <a:lstStyle/>
          <a:p>
            <a:pPr marL="12700">
              <a:lnSpc>
                <a:spcPct val="100000"/>
              </a:lnSpc>
              <a:spcBef>
                <a:spcPts val="100"/>
              </a:spcBef>
            </a:pPr>
            <a:r>
              <a:rPr spc="-45" dirty="0"/>
              <a:t>ΕΝΔΕΙΚΤΙΚΕΣ</a:t>
            </a:r>
            <a:r>
              <a:rPr spc="-190" dirty="0"/>
              <a:t> </a:t>
            </a:r>
            <a:r>
              <a:rPr spc="-50" dirty="0"/>
              <a:t>ΦΩΤΟΓΡΑΦΙΕΣ</a:t>
            </a:r>
            <a:r>
              <a:rPr lang="en-US" u="none" spc="195" dirty="0"/>
              <a:t> </a:t>
            </a:r>
            <a:r>
              <a:rPr spc="10" dirty="0"/>
              <a:t>ΠΡΙΝ</a:t>
            </a:r>
            <a:r>
              <a:rPr spc="-190" dirty="0"/>
              <a:t> </a:t>
            </a:r>
            <a:r>
              <a:rPr spc="-55" dirty="0"/>
              <a:t>ΤΗΝ</a:t>
            </a:r>
            <a:r>
              <a:rPr spc="-195" dirty="0"/>
              <a:t> </a:t>
            </a:r>
            <a:r>
              <a:rPr spc="-65" dirty="0"/>
              <a:t>ΚΑΤΑΣΚΕΥΗ</a:t>
            </a:r>
            <a:r>
              <a:rPr spc="-200" dirty="0"/>
              <a:t> </a:t>
            </a:r>
            <a:r>
              <a:rPr spc="-95" dirty="0"/>
              <a:t>ΤΟΥ</a:t>
            </a:r>
            <a:r>
              <a:rPr spc="-185" dirty="0"/>
              <a:t> </a:t>
            </a:r>
            <a:r>
              <a:rPr spc="-55" dirty="0"/>
              <a:t>ΕΡΓΟΥ</a:t>
            </a:r>
          </a:p>
        </p:txBody>
      </p:sp>
      <p:grpSp>
        <p:nvGrpSpPr>
          <p:cNvPr id="3" name="object 3"/>
          <p:cNvGrpSpPr/>
          <p:nvPr/>
        </p:nvGrpSpPr>
        <p:grpSpPr>
          <a:xfrm>
            <a:off x="415932" y="885825"/>
            <a:ext cx="9861536" cy="5450363"/>
            <a:chOff x="373379" y="658368"/>
            <a:chExt cx="9861536" cy="5374163"/>
          </a:xfrm>
        </p:grpSpPr>
        <p:sp>
          <p:nvSpPr>
            <p:cNvPr id="4" name="object 4"/>
            <p:cNvSpPr/>
            <p:nvPr/>
          </p:nvSpPr>
          <p:spPr>
            <a:xfrm>
              <a:off x="3290950" y="658368"/>
              <a:ext cx="91440" cy="6350"/>
            </a:xfrm>
            <a:custGeom>
              <a:avLst/>
              <a:gdLst/>
              <a:ahLst/>
              <a:cxnLst/>
              <a:rect l="l" t="t" r="r" b="b"/>
              <a:pathLst>
                <a:path w="91439" h="6350">
                  <a:moveTo>
                    <a:pt x="91439" y="0"/>
                  </a:moveTo>
                  <a:lnTo>
                    <a:pt x="0" y="0"/>
                  </a:lnTo>
                  <a:lnTo>
                    <a:pt x="0" y="6096"/>
                  </a:lnTo>
                  <a:lnTo>
                    <a:pt x="91439" y="6096"/>
                  </a:lnTo>
                  <a:lnTo>
                    <a:pt x="91439" y="0"/>
                  </a:lnTo>
                  <a:close/>
                </a:path>
              </a:pathLst>
            </a:custGeom>
            <a:solidFill>
              <a:srgbClr val="000000"/>
            </a:solidFill>
          </p:spPr>
          <p:txBody>
            <a:bodyPr wrap="square" lIns="0" tIns="0" rIns="0" bIns="0" rtlCol="0"/>
            <a:lstStyle/>
            <a:p>
              <a:endParaRPr/>
            </a:p>
          </p:txBody>
        </p:sp>
        <p:pic>
          <p:nvPicPr>
            <p:cNvPr id="6" name="object 6"/>
            <p:cNvPicPr/>
            <p:nvPr/>
          </p:nvPicPr>
          <p:blipFill>
            <a:blip r:embed="rId2" cstate="print"/>
            <a:stretch>
              <a:fillRect/>
            </a:stretch>
          </p:blipFill>
          <p:spPr>
            <a:xfrm>
              <a:off x="373379" y="820420"/>
              <a:ext cx="4735703" cy="3550666"/>
            </a:xfrm>
            <a:prstGeom prst="rect">
              <a:avLst/>
            </a:prstGeom>
          </p:spPr>
        </p:pic>
        <p:pic>
          <p:nvPicPr>
            <p:cNvPr id="7" name="object 7"/>
            <p:cNvPicPr/>
            <p:nvPr/>
          </p:nvPicPr>
          <p:blipFill>
            <a:blip r:embed="rId3" cstate="print"/>
            <a:stretch>
              <a:fillRect/>
            </a:stretch>
          </p:blipFill>
          <p:spPr>
            <a:xfrm>
              <a:off x="5599558" y="2334768"/>
              <a:ext cx="4635357" cy="3697763"/>
            </a:xfrm>
            <a:prstGeom prst="rect">
              <a:avLst/>
            </a:prstGeom>
          </p:spPr>
        </p:pic>
      </p:grpSp>
      <p:sp>
        <p:nvSpPr>
          <p:cNvPr id="8" name="object 8"/>
          <p:cNvSpPr txBox="1"/>
          <p:nvPr/>
        </p:nvSpPr>
        <p:spPr>
          <a:xfrm>
            <a:off x="5724525" y="2241550"/>
            <a:ext cx="4523105" cy="239395"/>
          </a:xfrm>
          <a:prstGeom prst="rect">
            <a:avLst/>
          </a:prstGeom>
        </p:spPr>
        <p:txBody>
          <a:bodyPr vert="horz" wrap="square" lIns="0" tIns="13335" rIns="0" bIns="0" rtlCol="0">
            <a:spAutoFit/>
          </a:bodyPr>
          <a:lstStyle/>
          <a:p>
            <a:pPr marL="12700">
              <a:lnSpc>
                <a:spcPct val="100000"/>
              </a:lnSpc>
              <a:spcBef>
                <a:spcPts val="105"/>
              </a:spcBef>
            </a:pPr>
            <a:r>
              <a:rPr sz="1400" spc="-20" dirty="0">
                <a:latin typeface="Trebuchet MS"/>
                <a:cs typeface="Trebuchet MS"/>
              </a:rPr>
              <a:t>Πλατανοδάσος</a:t>
            </a:r>
            <a:r>
              <a:rPr sz="1400" spc="-145" dirty="0">
                <a:latin typeface="Trebuchet MS"/>
                <a:cs typeface="Trebuchet MS"/>
              </a:rPr>
              <a:t> </a:t>
            </a:r>
            <a:r>
              <a:rPr sz="1400" spc="25" dirty="0">
                <a:latin typeface="Trebuchet MS"/>
                <a:cs typeface="Trebuchet MS"/>
              </a:rPr>
              <a:t>σε</a:t>
            </a:r>
            <a:r>
              <a:rPr sz="1400" spc="-145" dirty="0">
                <a:latin typeface="Trebuchet MS"/>
                <a:cs typeface="Trebuchet MS"/>
              </a:rPr>
              <a:t> </a:t>
            </a:r>
            <a:r>
              <a:rPr sz="1400" spc="-20" dirty="0">
                <a:latin typeface="Trebuchet MS"/>
                <a:cs typeface="Trebuchet MS"/>
              </a:rPr>
              <a:t>πλάτωμα</a:t>
            </a:r>
            <a:r>
              <a:rPr sz="1400" spc="-130" dirty="0">
                <a:latin typeface="Trebuchet MS"/>
                <a:cs typeface="Trebuchet MS"/>
              </a:rPr>
              <a:t> </a:t>
            </a:r>
            <a:r>
              <a:rPr sz="1400" spc="-40" dirty="0">
                <a:latin typeface="Trebuchet MS"/>
                <a:cs typeface="Trebuchet MS"/>
              </a:rPr>
              <a:t>πριν</a:t>
            </a:r>
            <a:r>
              <a:rPr sz="1400" spc="-130" dirty="0">
                <a:latin typeface="Trebuchet MS"/>
                <a:cs typeface="Trebuchet MS"/>
              </a:rPr>
              <a:t> </a:t>
            </a:r>
            <a:r>
              <a:rPr sz="1400" spc="-30" dirty="0">
                <a:latin typeface="Trebuchet MS"/>
                <a:cs typeface="Trebuchet MS"/>
              </a:rPr>
              <a:t>την</a:t>
            </a:r>
            <a:r>
              <a:rPr sz="1400" spc="-140" dirty="0">
                <a:latin typeface="Trebuchet MS"/>
                <a:cs typeface="Trebuchet MS"/>
              </a:rPr>
              <a:t> </a:t>
            </a:r>
            <a:r>
              <a:rPr sz="1400" dirty="0">
                <a:latin typeface="Trebuchet MS"/>
                <a:cs typeface="Trebuchet MS"/>
              </a:rPr>
              <a:t>είσοδο</a:t>
            </a:r>
            <a:r>
              <a:rPr sz="1400" spc="-135" dirty="0">
                <a:latin typeface="Trebuchet MS"/>
                <a:cs typeface="Trebuchet MS"/>
              </a:rPr>
              <a:t> </a:t>
            </a:r>
            <a:r>
              <a:rPr sz="1400" dirty="0">
                <a:latin typeface="Trebuchet MS"/>
                <a:cs typeface="Trebuchet MS"/>
              </a:rPr>
              <a:t>του</a:t>
            </a:r>
            <a:r>
              <a:rPr sz="1400" spc="-145" dirty="0">
                <a:latin typeface="Trebuchet MS"/>
                <a:cs typeface="Trebuchet MS"/>
              </a:rPr>
              <a:t> </a:t>
            </a:r>
            <a:r>
              <a:rPr sz="1400" spc="-45" dirty="0">
                <a:latin typeface="Trebuchet MS"/>
                <a:cs typeface="Trebuchet MS"/>
              </a:rPr>
              <a:t>φαραγγιού</a:t>
            </a:r>
            <a:endParaRPr sz="1400">
              <a:latin typeface="Trebuchet MS"/>
              <a:cs typeface="Trebuchet MS"/>
            </a:endParaRPr>
          </a:p>
        </p:txBody>
      </p:sp>
      <p:sp>
        <p:nvSpPr>
          <p:cNvPr id="9" name="object 9"/>
          <p:cNvSpPr txBox="1"/>
          <p:nvPr/>
        </p:nvSpPr>
        <p:spPr>
          <a:xfrm>
            <a:off x="381088" y="4787900"/>
            <a:ext cx="4980940" cy="455930"/>
          </a:xfrm>
          <a:prstGeom prst="rect">
            <a:avLst/>
          </a:prstGeom>
        </p:spPr>
        <p:txBody>
          <a:bodyPr vert="horz" wrap="square" lIns="0" tIns="12700" rIns="0" bIns="0" rtlCol="0">
            <a:spAutoFit/>
          </a:bodyPr>
          <a:lstStyle/>
          <a:p>
            <a:pPr marL="12700">
              <a:lnSpc>
                <a:spcPct val="100000"/>
              </a:lnSpc>
              <a:spcBef>
                <a:spcPts val="100"/>
              </a:spcBef>
            </a:pPr>
            <a:r>
              <a:rPr sz="1400" spc="85" dirty="0">
                <a:latin typeface="Trebuchet MS"/>
                <a:cs typeface="Trebuchet MS"/>
              </a:rPr>
              <a:t>Ο</a:t>
            </a:r>
            <a:r>
              <a:rPr sz="1400" spc="-135" dirty="0">
                <a:latin typeface="Trebuchet MS"/>
                <a:cs typeface="Trebuchet MS"/>
              </a:rPr>
              <a:t> </a:t>
            </a:r>
            <a:r>
              <a:rPr sz="1400" spc="-5" dirty="0">
                <a:latin typeface="Trebuchet MS"/>
                <a:cs typeface="Trebuchet MS"/>
              </a:rPr>
              <a:t>δρόμος</a:t>
            </a:r>
            <a:r>
              <a:rPr sz="1400" spc="-150" dirty="0">
                <a:latin typeface="Trebuchet MS"/>
                <a:cs typeface="Trebuchet MS"/>
              </a:rPr>
              <a:t> </a:t>
            </a:r>
            <a:r>
              <a:rPr sz="1400" spc="-40" dirty="0">
                <a:latin typeface="Trebuchet MS"/>
                <a:cs typeface="Trebuchet MS"/>
              </a:rPr>
              <a:t>δίπλα</a:t>
            </a:r>
            <a:r>
              <a:rPr sz="1400" spc="-140" dirty="0">
                <a:latin typeface="Trebuchet MS"/>
                <a:cs typeface="Trebuchet MS"/>
              </a:rPr>
              <a:t> </a:t>
            </a:r>
            <a:r>
              <a:rPr sz="1400" spc="-5" dirty="0">
                <a:latin typeface="Trebuchet MS"/>
                <a:cs typeface="Trebuchet MS"/>
              </a:rPr>
              <a:t>στο</a:t>
            </a:r>
            <a:r>
              <a:rPr sz="1400" spc="-150" dirty="0">
                <a:latin typeface="Trebuchet MS"/>
                <a:cs typeface="Trebuchet MS"/>
              </a:rPr>
              <a:t> </a:t>
            </a:r>
            <a:r>
              <a:rPr sz="1400" spc="-30" dirty="0">
                <a:latin typeface="Trebuchet MS"/>
                <a:cs typeface="Trebuchet MS"/>
              </a:rPr>
              <a:t>πλατανοδάσος</a:t>
            </a:r>
            <a:r>
              <a:rPr sz="1400" spc="-140" dirty="0">
                <a:latin typeface="Trebuchet MS"/>
                <a:cs typeface="Trebuchet MS"/>
              </a:rPr>
              <a:t> </a:t>
            </a:r>
            <a:r>
              <a:rPr sz="1400" dirty="0">
                <a:latin typeface="Trebuchet MS"/>
                <a:cs typeface="Trebuchet MS"/>
              </a:rPr>
              <a:t>που</a:t>
            </a:r>
            <a:r>
              <a:rPr sz="1400" spc="-150" dirty="0">
                <a:latin typeface="Trebuchet MS"/>
                <a:cs typeface="Trebuchet MS"/>
              </a:rPr>
              <a:t> </a:t>
            </a:r>
            <a:r>
              <a:rPr sz="1400" spc="-15" dirty="0">
                <a:latin typeface="Trebuchet MS"/>
                <a:cs typeface="Trebuchet MS"/>
              </a:rPr>
              <a:t>χρησιμοποιείται</a:t>
            </a:r>
            <a:r>
              <a:rPr sz="1400" spc="-140" dirty="0">
                <a:latin typeface="Trebuchet MS"/>
                <a:cs typeface="Trebuchet MS"/>
              </a:rPr>
              <a:t> </a:t>
            </a:r>
            <a:r>
              <a:rPr sz="1400" spc="5" dirty="0">
                <a:latin typeface="Trebuchet MS"/>
                <a:cs typeface="Trebuchet MS"/>
              </a:rPr>
              <a:t>ως</a:t>
            </a:r>
            <a:endParaRPr sz="1400" dirty="0">
              <a:latin typeface="Trebuchet MS"/>
              <a:cs typeface="Trebuchet MS"/>
            </a:endParaRPr>
          </a:p>
          <a:p>
            <a:pPr marL="12700">
              <a:lnSpc>
                <a:spcPct val="100000"/>
              </a:lnSpc>
              <a:spcBef>
                <a:spcPts val="25"/>
              </a:spcBef>
            </a:pPr>
            <a:r>
              <a:rPr sz="1400" spc="-15" dirty="0">
                <a:latin typeface="Trebuchet MS"/>
                <a:cs typeface="Trebuchet MS"/>
              </a:rPr>
              <a:t>χώρος</a:t>
            </a:r>
            <a:r>
              <a:rPr sz="1400" spc="-145" dirty="0">
                <a:latin typeface="Trebuchet MS"/>
                <a:cs typeface="Trebuchet MS"/>
              </a:rPr>
              <a:t> </a:t>
            </a:r>
            <a:r>
              <a:rPr sz="1400" dirty="0">
                <a:latin typeface="Trebuchet MS"/>
                <a:cs typeface="Trebuchet MS"/>
              </a:rPr>
              <a:t>στάθμευσης</a:t>
            </a:r>
            <a:r>
              <a:rPr sz="1400" spc="-150" dirty="0">
                <a:latin typeface="Trebuchet MS"/>
                <a:cs typeface="Trebuchet MS"/>
              </a:rPr>
              <a:t> </a:t>
            </a:r>
            <a:r>
              <a:rPr sz="1400" spc="-25" dirty="0">
                <a:latin typeface="Trebuchet MS"/>
                <a:cs typeface="Trebuchet MS"/>
              </a:rPr>
              <a:t>αυτοκινήτων</a:t>
            </a:r>
            <a:r>
              <a:rPr sz="1400" spc="-145" dirty="0">
                <a:latin typeface="Trebuchet MS"/>
                <a:cs typeface="Trebuchet MS"/>
              </a:rPr>
              <a:t> </a:t>
            </a:r>
            <a:r>
              <a:rPr sz="1400" spc="-15" dirty="0">
                <a:latin typeface="Trebuchet MS"/>
                <a:cs typeface="Trebuchet MS"/>
              </a:rPr>
              <a:t>των</a:t>
            </a:r>
            <a:r>
              <a:rPr sz="1400" spc="-125" dirty="0">
                <a:latin typeface="Trebuchet MS"/>
                <a:cs typeface="Trebuchet MS"/>
              </a:rPr>
              <a:t> </a:t>
            </a:r>
            <a:r>
              <a:rPr sz="1400" spc="-15" dirty="0">
                <a:latin typeface="Trebuchet MS"/>
                <a:cs typeface="Trebuchet MS"/>
              </a:rPr>
              <a:t>επισκεπτών</a:t>
            </a:r>
            <a:r>
              <a:rPr sz="1400" spc="-145" dirty="0">
                <a:latin typeface="Trebuchet MS"/>
                <a:cs typeface="Trebuchet MS"/>
              </a:rPr>
              <a:t> </a:t>
            </a:r>
            <a:r>
              <a:rPr sz="1400" dirty="0">
                <a:latin typeface="Trebuchet MS"/>
                <a:cs typeface="Trebuchet MS"/>
              </a:rPr>
              <a:t>του</a:t>
            </a:r>
            <a:r>
              <a:rPr sz="1400" spc="-140" dirty="0">
                <a:latin typeface="Trebuchet MS"/>
                <a:cs typeface="Trebuchet MS"/>
              </a:rPr>
              <a:t> </a:t>
            </a:r>
            <a:r>
              <a:rPr sz="1400" spc="-45" dirty="0">
                <a:latin typeface="Trebuchet MS"/>
                <a:cs typeface="Trebuchet MS"/>
              </a:rPr>
              <a:t>φαραγγιού</a:t>
            </a:r>
            <a:endParaRPr sz="1400" dirty="0">
              <a:latin typeface="Trebuchet MS"/>
              <a:cs typeface="Trebuchet M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4500" y="433832"/>
            <a:ext cx="4189095" cy="530860"/>
          </a:xfrm>
          <a:prstGeom prst="rect">
            <a:avLst/>
          </a:prstGeom>
        </p:spPr>
        <p:txBody>
          <a:bodyPr vert="horz" wrap="square" lIns="0" tIns="12700" rIns="0" bIns="0" rtlCol="0">
            <a:spAutoFit/>
          </a:bodyPr>
          <a:lstStyle/>
          <a:p>
            <a:pPr marL="12700">
              <a:lnSpc>
                <a:spcPct val="100000"/>
              </a:lnSpc>
              <a:spcBef>
                <a:spcPts val="100"/>
              </a:spcBef>
            </a:pPr>
            <a:r>
              <a:rPr sz="1400" spc="75" dirty="0">
                <a:latin typeface="Trebuchet MS"/>
                <a:cs typeface="Trebuchet MS"/>
              </a:rPr>
              <a:t>Η</a:t>
            </a:r>
            <a:r>
              <a:rPr sz="1400" spc="-135" dirty="0">
                <a:latin typeface="Trebuchet MS"/>
                <a:cs typeface="Trebuchet MS"/>
              </a:rPr>
              <a:t> </a:t>
            </a:r>
            <a:r>
              <a:rPr sz="1400" spc="-95" dirty="0">
                <a:latin typeface="Trebuchet MS"/>
                <a:cs typeface="Trebuchet MS"/>
              </a:rPr>
              <a:t>κ</a:t>
            </a:r>
            <a:r>
              <a:rPr sz="1400" spc="-15" dirty="0">
                <a:latin typeface="Trebuchet MS"/>
                <a:cs typeface="Trebuchet MS"/>
              </a:rPr>
              <a:t>ρ</a:t>
            </a:r>
            <a:r>
              <a:rPr sz="1400" spc="10" dirty="0">
                <a:latin typeface="Trebuchet MS"/>
                <a:cs typeface="Trebuchet MS"/>
              </a:rPr>
              <a:t>εμ</a:t>
            </a:r>
            <a:r>
              <a:rPr sz="1400" dirty="0">
                <a:latin typeface="Trebuchet MS"/>
                <a:cs typeface="Trebuchet MS"/>
              </a:rPr>
              <a:t>α</a:t>
            </a:r>
            <a:r>
              <a:rPr sz="1400" spc="-5" dirty="0">
                <a:latin typeface="Trebuchet MS"/>
                <a:cs typeface="Trebuchet MS"/>
              </a:rPr>
              <a:t>σ</a:t>
            </a:r>
            <a:r>
              <a:rPr sz="1400" spc="-15" dirty="0">
                <a:latin typeface="Trebuchet MS"/>
                <a:cs typeface="Trebuchet MS"/>
              </a:rPr>
              <a:t>τ</a:t>
            </a:r>
            <a:r>
              <a:rPr sz="1400" dirty="0">
                <a:latin typeface="Trebuchet MS"/>
                <a:cs typeface="Trebuchet MS"/>
              </a:rPr>
              <a:t>ή</a:t>
            </a:r>
            <a:r>
              <a:rPr sz="1400" spc="-135" dirty="0">
                <a:latin typeface="Trebuchet MS"/>
                <a:cs typeface="Trebuchet MS"/>
              </a:rPr>
              <a:t> </a:t>
            </a:r>
            <a:r>
              <a:rPr sz="1400" spc="-130" dirty="0">
                <a:latin typeface="Trebuchet MS"/>
                <a:cs typeface="Trebuchet MS"/>
              </a:rPr>
              <a:t>γ</a:t>
            </a:r>
            <a:r>
              <a:rPr sz="1400" spc="25" dirty="0">
                <a:latin typeface="Trebuchet MS"/>
                <a:cs typeface="Trebuchet MS"/>
              </a:rPr>
              <a:t>έ</a:t>
            </a:r>
            <a:r>
              <a:rPr sz="1400" spc="-50" dirty="0">
                <a:latin typeface="Trebuchet MS"/>
                <a:cs typeface="Trebuchet MS"/>
              </a:rPr>
              <a:t>φ</a:t>
            </a:r>
            <a:r>
              <a:rPr sz="1400" spc="5" dirty="0">
                <a:latin typeface="Trebuchet MS"/>
                <a:cs typeface="Trebuchet MS"/>
              </a:rPr>
              <a:t>υ</a:t>
            </a:r>
            <a:r>
              <a:rPr sz="1400" spc="-15" dirty="0">
                <a:latin typeface="Trebuchet MS"/>
                <a:cs typeface="Trebuchet MS"/>
              </a:rPr>
              <a:t>ρ</a:t>
            </a:r>
            <a:r>
              <a:rPr sz="1400" spc="-25" dirty="0">
                <a:latin typeface="Trebuchet MS"/>
                <a:cs typeface="Trebuchet MS"/>
              </a:rPr>
              <a:t>α</a:t>
            </a:r>
            <a:r>
              <a:rPr sz="1400" spc="-150" dirty="0">
                <a:latin typeface="Trebuchet MS"/>
                <a:cs typeface="Trebuchet MS"/>
              </a:rPr>
              <a:t> </a:t>
            </a:r>
            <a:r>
              <a:rPr sz="1400" spc="15" dirty="0">
                <a:latin typeface="Trebuchet MS"/>
                <a:cs typeface="Trebuchet MS"/>
              </a:rPr>
              <a:t>σ</a:t>
            </a:r>
            <a:r>
              <a:rPr sz="1400" spc="-35" dirty="0">
                <a:latin typeface="Trebuchet MS"/>
                <a:cs typeface="Trebuchet MS"/>
              </a:rPr>
              <a:t>τ</a:t>
            </a:r>
            <a:r>
              <a:rPr sz="1400" dirty="0">
                <a:latin typeface="Trebuchet MS"/>
                <a:cs typeface="Trebuchet MS"/>
              </a:rPr>
              <a:t>η</a:t>
            </a:r>
            <a:r>
              <a:rPr sz="1400" spc="-135" dirty="0">
                <a:latin typeface="Trebuchet MS"/>
                <a:cs typeface="Trebuchet MS"/>
              </a:rPr>
              <a:t> </a:t>
            </a:r>
            <a:r>
              <a:rPr sz="1400" spc="30" dirty="0">
                <a:latin typeface="Trebuchet MS"/>
                <a:cs typeface="Trebuchet MS"/>
              </a:rPr>
              <a:t>ε</a:t>
            </a:r>
            <a:r>
              <a:rPr sz="1400" spc="-25" dirty="0">
                <a:latin typeface="Trebuchet MS"/>
                <a:cs typeface="Trebuchet MS"/>
              </a:rPr>
              <a:t>ί</a:t>
            </a:r>
            <a:r>
              <a:rPr sz="1400" spc="5" dirty="0">
                <a:latin typeface="Trebuchet MS"/>
                <a:cs typeface="Trebuchet MS"/>
              </a:rPr>
              <a:t>σ</a:t>
            </a:r>
            <a:r>
              <a:rPr sz="1400" spc="10" dirty="0">
                <a:latin typeface="Trebuchet MS"/>
                <a:cs typeface="Trebuchet MS"/>
              </a:rPr>
              <a:t>ο</a:t>
            </a:r>
            <a:r>
              <a:rPr sz="1400" spc="-10" dirty="0">
                <a:latin typeface="Trebuchet MS"/>
                <a:cs typeface="Trebuchet MS"/>
              </a:rPr>
              <a:t>δ</a:t>
            </a:r>
            <a:r>
              <a:rPr sz="1400" spc="10" dirty="0">
                <a:latin typeface="Trebuchet MS"/>
                <a:cs typeface="Trebuchet MS"/>
              </a:rPr>
              <a:t>ο</a:t>
            </a:r>
            <a:r>
              <a:rPr sz="1400" spc="-145" dirty="0">
                <a:latin typeface="Trebuchet MS"/>
                <a:cs typeface="Trebuchet MS"/>
              </a:rPr>
              <a:t> </a:t>
            </a:r>
            <a:r>
              <a:rPr sz="1400" spc="-10" dirty="0">
                <a:latin typeface="Trebuchet MS"/>
                <a:cs typeface="Trebuchet MS"/>
              </a:rPr>
              <a:t>τ</a:t>
            </a:r>
            <a:r>
              <a:rPr sz="1400" spc="-5" dirty="0">
                <a:latin typeface="Trebuchet MS"/>
                <a:cs typeface="Trebuchet MS"/>
              </a:rPr>
              <a:t>ο</a:t>
            </a:r>
            <a:r>
              <a:rPr sz="1400" spc="20" dirty="0">
                <a:latin typeface="Trebuchet MS"/>
                <a:cs typeface="Trebuchet MS"/>
              </a:rPr>
              <a:t>υ</a:t>
            </a:r>
            <a:r>
              <a:rPr sz="1400" spc="-150" dirty="0">
                <a:latin typeface="Trebuchet MS"/>
                <a:cs typeface="Trebuchet MS"/>
              </a:rPr>
              <a:t> </a:t>
            </a:r>
            <a:r>
              <a:rPr sz="1400" spc="-30" dirty="0">
                <a:latin typeface="Trebuchet MS"/>
                <a:cs typeface="Trebuchet MS"/>
              </a:rPr>
              <a:t>φα</a:t>
            </a:r>
            <a:r>
              <a:rPr sz="1400" spc="-40" dirty="0">
                <a:latin typeface="Trebuchet MS"/>
                <a:cs typeface="Trebuchet MS"/>
              </a:rPr>
              <a:t>ρ</a:t>
            </a:r>
            <a:r>
              <a:rPr sz="1400" spc="-45" dirty="0">
                <a:latin typeface="Trebuchet MS"/>
                <a:cs typeface="Trebuchet MS"/>
              </a:rPr>
              <a:t>αγγιού</a:t>
            </a:r>
            <a:endParaRPr sz="1400">
              <a:latin typeface="Trebuchet MS"/>
              <a:cs typeface="Trebuchet MS"/>
            </a:endParaRPr>
          </a:p>
          <a:p>
            <a:pPr marL="12700">
              <a:lnSpc>
                <a:spcPct val="100000"/>
              </a:lnSpc>
              <a:spcBef>
                <a:spcPts val="975"/>
              </a:spcBef>
            </a:pPr>
            <a:r>
              <a:rPr sz="1100" spc="-5" dirty="0">
                <a:latin typeface="Trebuchet MS"/>
                <a:cs typeface="Trebuchet MS"/>
              </a:rPr>
              <a:t>Μονοπάτι</a:t>
            </a:r>
            <a:r>
              <a:rPr sz="1100" spc="-114" dirty="0">
                <a:latin typeface="Trebuchet MS"/>
                <a:cs typeface="Trebuchet MS"/>
              </a:rPr>
              <a:t> </a:t>
            </a:r>
            <a:r>
              <a:rPr sz="1100" dirty="0">
                <a:latin typeface="Trebuchet MS"/>
                <a:cs typeface="Trebuchet MS"/>
              </a:rPr>
              <a:t>μετά</a:t>
            </a:r>
            <a:r>
              <a:rPr sz="1100" spc="-105" dirty="0">
                <a:latin typeface="Trebuchet MS"/>
                <a:cs typeface="Trebuchet MS"/>
              </a:rPr>
              <a:t> </a:t>
            </a:r>
            <a:r>
              <a:rPr sz="1100" spc="-30" dirty="0">
                <a:latin typeface="Trebuchet MS"/>
                <a:cs typeface="Trebuchet MS"/>
              </a:rPr>
              <a:t>την</a:t>
            </a:r>
            <a:r>
              <a:rPr sz="1100" spc="-110" dirty="0">
                <a:latin typeface="Trebuchet MS"/>
                <a:cs typeface="Trebuchet MS"/>
              </a:rPr>
              <a:t> </a:t>
            </a:r>
            <a:r>
              <a:rPr sz="1100" spc="-5" dirty="0">
                <a:latin typeface="Trebuchet MS"/>
                <a:cs typeface="Trebuchet MS"/>
              </a:rPr>
              <a:t>έξοδο</a:t>
            </a:r>
            <a:r>
              <a:rPr sz="1100" spc="-114" dirty="0">
                <a:latin typeface="Trebuchet MS"/>
                <a:cs typeface="Trebuchet MS"/>
              </a:rPr>
              <a:t> </a:t>
            </a:r>
            <a:r>
              <a:rPr sz="1100" spc="-10" dirty="0">
                <a:latin typeface="Trebuchet MS"/>
                <a:cs typeface="Trebuchet MS"/>
              </a:rPr>
              <a:t>από</a:t>
            </a:r>
            <a:r>
              <a:rPr sz="1100" spc="-110" dirty="0">
                <a:latin typeface="Trebuchet MS"/>
                <a:cs typeface="Trebuchet MS"/>
              </a:rPr>
              <a:t> </a:t>
            </a:r>
            <a:r>
              <a:rPr sz="1100" spc="-30" dirty="0">
                <a:latin typeface="Trebuchet MS"/>
                <a:cs typeface="Trebuchet MS"/>
              </a:rPr>
              <a:t>την</a:t>
            </a:r>
            <a:r>
              <a:rPr sz="1100" spc="-100" dirty="0">
                <a:latin typeface="Trebuchet MS"/>
                <a:cs typeface="Trebuchet MS"/>
              </a:rPr>
              <a:t> </a:t>
            </a:r>
            <a:r>
              <a:rPr sz="1100" spc="-10" dirty="0">
                <a:latin typeface="Trebuchet MS"/>
                <a:cs typeface="Trebuchet MS"/>
              </a:rPr>
              <a:t>κρεμαστή</a:t>
            </a:r>
            <a:r>
              <a:rPr sz="1100" spc="-100" dirty="0">
                <a:latin typeface="Trebuchet MS"/>
                <a:cs typeface="Trebuchet MS"/>
              </a:rPr>
              <a:t> </a:t>
            </a:r>
            <a:r>
              <a:rPr sz="1100" spc="-25" dirty="0">
                <a:latin typeface="Trebuchet MS"/>
                <a:cs typeface="Trebuchet MS"/>
              </a:rPr>
              <a:t>γέφυρα</a:t>
            </a:r>
            <a:r>
              <a:rPr sz="1100" spc="-105" dirty="0">
                <a:latin typeface="Trebuchet MS"/>
                <a:cs typeface="Trebuchet MS"/>
              </a:rPr>
              <a:t> </a:t>
            </a:r>
            <a:r>
              <a:rPr sz="1100" spc="-5" dirty="0">
                <a:latin typeface="Trebuchet MS"/>
                <a:cs typeface="Trebuchet MS"/>
              </a:rPr>
              <a:t>στο</a:t>
            </a:r>
            <a:r>
              <a:rPr sz="1100" spc="-110" dirty="0">
                <a:latin typeface="Trebuchet MS"/>
                <a:cs typeface="Trebuchet MS"/>
              </a:rPr>
              <a:t> </a:t>
            </a:r>
            <a:r>
              <a:rPr sz="1100" spc="-20" dirty="0">
                <a:latin typeface="Trebuchet MS"/>
                <a:cs typeface="Trebuchet MS"/>
              </a:rPr>
              <a:t>νότιο</a:t>
            </a:r>
            <a:r>
              <a:rPr sz="1100" spc="-114" dirty="0">
                <a:latin typeface="Trebuchet MS"/>
                <a:cs typeface="Trebuchet MS"/>
              </a:rPr>
              <a:t> </a:t>
            </a:r>
            <a:r>
              <a:rPr sz="1100" spc="-20" dirty="0">
                <a:latin typeface="Trebuchet MS"/>
                <a:cs typeface="Trebuchet MS"/>
              </a:rPr>
              <a:t>πρανές</a:t>
            </a:r>
            <a:endParaRPr sz="1100">
              <a:latin typeface="Trebuchet MS"/>
              <a:cs typeface="Trebuchet MS"/>
            </a:endParaRPr>
          </a:p>
        </p:txBody>
      </p:sp>
      <p:sp>
        <p:nvSpPr>
          <p:cNvPr id="3" name="object 3"/>
          <p:cNvSpPr txBox="1"/>
          <p:nvPr/>
        </p:nvSpPr>
        <p:spPr>
          <a:xfrm>
            <a:off x="4925695" y="1994662"/>
            <a:ext cx="5321935" cy="239395"/>
          </a:xfrm>
          <a:prstGeom prst="rect">
            <a:avLst/>
          </a:prstGeom>
        </p:spPr>
        <p:txBody>
          <a:bodyPr vert="horz" wrap="square" lIns="0" tIns="13335" rIns="0" bIns="0" rtlCol="0">
            <a:spAutoFit/>
          </a:bodyPr>
          <a:lstStyle/>
          <a:p>
            <a:pPr marL="12700">
              <a:lnSpc>
                <a:spcPct val="100000"/>
              </a:lnSpc>
              <a:spcBef>
                <a:spcPts val="105"/>
              </a:spcBef>
            </a:pPr>
            <a:r>
              <a:rPr sz="1400" spc="-10" dirty="0">
                <a:latin typeface="Trebuchet MS"/>
                <a:cs typeface="Trebuchet MS"/>
              </a:rPr>
              <a:t>Μονοπάτι</a:t>
            </a:r>
            <a:r>
              <a:rPr sz="1400" spc="-140" dirty="0">
                <a:latin typeface="Trebuchet MS"/>
                <a:cs typeface="Trebuchet MS"/>
              </a:rPr>
              <a:t> </a:t>
            </a:r>
            <a:r>
              <a:rPr sz="1400" dirty="0">
                <a:latin typeface="Trebuchet MS"/>
                <a:cs typeface="Trebuchet MS"/>
              </a:rPr>
              <a:t>μετά</a:t>
            </a:r>
            <a:r>
              <a:rPr sz="1400" spc="-130" dirty="0">
                <a:latin typeface="Trebuchet MS"/>
                <a:cs typeface="Trebuchet MS"/>
              </a:rPr>
              <a:t> </a:t>
            </a:r>
            <a:r>
              <a:rPr sz="1400" spc="-30" dirty="0">
                <a:latin typeface="Trebuchet MS"/>
                <a:cs typeface="Trebuchet MS"/>
              </a:rPr>
              <a:t>την</a:t>
            </a:r>
            <a:r>
              <a:rPr sz="1400" spc="-150" dirty="0">
                <a:latin typeface="Trebuchet MS"/>
                <a:cs typeface="Trebuchet MS"/>
              </a:rPr>
              <a:t> </a:t>
            </a:r>
            <a:r>
              <a:rPr sz="1400" spc="-10" dirty="0">
                <a:latin typeface="Trebuchet MS"/>
                <a:cs typeface="Trebuchet MS"/>
              </a:rPr>
              <a:t>έξοδο</a:t>
            </a:r>
            <a:r>
              <a:rPr sz="1400" spc="-130" dirty="0">
                <a:latin typeface="Trebuchet MS"/>
                <a:cs typeface="Trebuchet MS"/>
              </a:rPr>
              <a:t> </a:t>
            </a:r>
            <a:r>
              <a:rPr sz="1400" spc="-15" dirty="0">
                <a:latin typeface="Trebuchet MS"/>
                <a:cs typeface="Trebuchet MS"/>
              </a:rPr>
              <a:t>από</a:t>
            </a:r>
            <a:r>
              <a:rPr sz="1400" spc="-150" dirty="0">
                <a:latin typeface="Trebuchet MS"/>
                <a:cs typeface="Trebuchet MS"/>
              </a:rPr>
              <a:t> </a:t>
            </a:r>
            <a:r>
              <a:rPr sz="1400" spc="-30" dirty="0">
                <a:latin typeface="Trebuchet MS"/>
                <a:cs typeface="Trebuchet MS"/>
              </a:rPr>
              <a:t>την</a:t>
            </a:r>
            <a:r>
              <a:rPr sz="1400" spc="-140" dirty="0">
                <a:latin typeface="Trebuchet MS"/>
                <a:cs typeface="Trebuchet MS"/>
              </a:rPr>
              <a:t> </a:t>
            </a:r>
            <a:r>
              <a:rPr sz="1400" spc="-10" dirty="0">
                <a:latin typeface="Trebuchet MS"/>
                <a:cs typeface="Trebuchet MS"/>
              </a:rPr>
              <a:t>κρεμαστή</a:t>
            </a:r>
            <a:r>
              <a:rPr sz="1400" spc="-145" dirty="0">
                <a:latin typeface="Trebuchet MS"/>
                <a:cs typeface="Trebuchet MS"/>
              </a:rPr>
              <a:t> </a:t>
            </a:r>
            <a:r>
              <a:rPr sz="1400" spc="-30" dirty="0">
                <a:latin typeface="Trebuchet MS"/>
                <a:cs typeface="Trebuchet MS"/>
              </a:rPr>
              <a:t>γέφυρα</a:t>
            </a:r>
            <a:r>
              <a:rPr sz="1400" spc="-135" dirty="0">
                <a:latin typeface="Trebuchet MS"/>
                <a:cs typeface="Trebuchet MS"/>
              </a:rPr>
              <a:t> </a:t>
            </a:r>
            <a:r>
              <a:rPr sz="1400" spc="-5" dirty="0">
                <a:latin typeface="Trebuchet MS"/>
                <a:cs typeface="Trebuchet MS"/>
              </a:rPr>
              <a:t>στο</a:t>
            </a:r>
            <a:r>
              <a:rPr sz="1400" spc="-135" dirty="0">
                <a:latin typeface="Trebuchet MS"/>
                <a:cs typeface="Trebuchet MS"/>
              </a:rPr>
              <a:t> </a:t>
            </a:r>
            <a:r>
              <a:rPr sz="1400" spc="-25" dirty="0">
                <a:latin typeface="Trebuchet MS"/>
                <a:cs typeface="Trebuchet MS"/>
              </a:rPr>
              <a:t>νότιο</a:t>
            </a:r>
            <a:r>
              <a:rPr sz="1400" spc="-135" dirty="0">
                <a:latin typeface="Trebuchet MS"/>
                <a:cs typeface="Trebuchet MS"/>
              </a:rPr>
              <a:t> </a:t>
            </a:r>
            <a:r>
              <a:rPr sz="1400" spc="-25" dirty="0">
                <a:latin typeface="Trebuchet MS"/>
                <a:cs typeface="Trebuchet MS"/>
              </a:rPr>
              <a:t>πρανές</a:t>
            </a:r>
            <a:endParaRPr sz="1400">
              <a:latin typeface="Trebuchet MS"/>
              <a:cs typeface="Trebuchet MS"/>
            </a:endParaRPr>
          </a:p>
        </p:txBody>
      </p:sp>
      <p:pic>
        <p:nvPicPr>
          <p:cNvPr id="4" name="object 4"/>
          <p:cNvPicPr/>
          <p:nvPr/>
        </p:nvPicPr>
        <p:blipFill>
          <a:blip r:embed="rId2" cstate="print"/>
          <a:stretch>
            <a:fillRect/>
          </a:stretch>
        </p:blipFill>
        <p:spPr>
          <a:xfrm>
            <a:off x="4992370" y="2358263"/>
            <a:ext cx="5009053" cy="3756632"/>
          </a:xfrm>
          <a:prstGeom prst="rect">
            <a:avLst/>
          </a:prstGeom>
        </p:spPr>
      </p:pic>
      <p:pic>
        <p:nvPicPr>
          <p:cNvPr id="5" name="object 5"/>
          <p:cNvPicPr/>
          <p:nvPr/>
        </p:nvPicPr>
        <p:blipFill>
          <a:blip r:embed="rId3" cstate="print"/>
          <a:stretch>
            <a:fillRect/>
          </a:stretch>
        </p:blipFill>
        <p:spPr>
          <a:xfrm>
            <a:off x="228600" y="807720"/>
            <a:ext cx="4472319" cy="335908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4500" y="272034"/>
            <a:ext cx="9805670" cy="6191885"/>
          </a:xfrm>
          <a:prstGeom prst="rect">
            <a:avLst/>
          </a:prstGeom>
        </p:spPr>
        <p:txBody>
          <a:bodyPr vert="horz" wrap="square" lIns="0" tIns="146685" rIns="0" bIns="0" rtlCol="0">
            <a:spAutoFit/>
          </a:bodyPr>
          <a:lstStyle/>
          <a:p>
            <a:pPr marL="12700">
              <a:lnSpc>
                <a:spcPct val="100000"/>
              </a:lnSpc>
              <a:spcBef>
                <a:spcPts val="1155"/>
              </a:spcBef>
            </a:pPr>
            <a:r>
              <a:rPr sz="1800" b="1" u="sng" spc="-75" dirty="0">
                <a:solidFill>
                  <a:srgbClr val="0E4660"/>
                </a:solidFill>
                <a:uFill>
                  <a:solidFill>
                    <a:srgbClr val="0E4660"/>
                  </a:solidFill>
                </a:uFill>
                <a:latin typeface="Trebuchet MS"/>
                <a:cs typeface="Trebuchet MS"/>
              </a:rPr>
              <a:t>Στοιχεία</a:t>
            </a:r>
            <a:r>
              <a:rPr sz="1800" b="1" u="sng" spc="-200" dirty="0">
                <a:solidFill>
                  <a:srgbClr val="0E4660"/>
                </a:solidFill>
                <a:uFill>
                  <a:solidFill>
                    <a:srgbClr val="0E4660"/>
                  </a:solidFill>
                </a:uFill>
                <a:latin typeface="Trebuchet MS"/>
                <a:cs typeface="Trebuchet MS"/>
              </a:rPr>
              <a:t> </a:t>
            </a:r>
            <a:r>
              <a:rPr sz="1800" b="1" u="sng" spc="-85" dirty="0">
                <a:solidFill>
                  <a:srgbClr val="0E4660"/>
                </a:solidFill>
                <a:uFill>
                  <a:solidFill>
                    <a:srgbClr val="0E4660"/>
                  </a:solidFill>
                </a:uFill>
                <a:latin typeface="Trebuchet MS"/>
                <a:cs typeface="Trebuchet MS"/>
              </a:rPr>
              <a:t>ένταξης</a:t>
            </a:r>
            <a:r>
              <a:rPr sz="1800" b="1" u="sng" spc="-200" dirty="0">
                <a:solidFill>
                  <a:srgbClr val="0E4660"/>
                </a:solidFill>
                <a:uFill>
                  <a:solidFill>
                    <a:srgbClr val="0E4660"/>
                  </a:solidFill>
                </a:uFill>
                <a:latin typeface="Trebuchet MS"/>
                <a:cs typeface="Trebuchet MS"/>
              </a:rPr>
              <a:t> </a:t>
            </a:r>
            <a:r>
              <a:rPr sz="1800" b="1" u="sng" spc="-95" dirty="0">
                <a:solidFill>
                  <a:srgbClr val="0E4660"/>
                </a:solidFill>
                <a:uFill>
                  <a:solidFill>
                    <a:srgbClr val="0E4660"/>
                  </a:solidFill>
                </a:uFill>
                <a:latin typeface="Trebuchet MS"/>
                <a:cs typeface="Trebuchet MS"/>
              </a:rPr>
              <a:t>του</a:t>
            </a:r>
            <a:r>
              <a:rPr sz="1800" b="1" u="sng" spc="-200" dirty="0">
                <a:solidFill>
                  <a:srgbClr val="0E4660"/>
                </a:solidFill>
                <a:uFill>
                  <a:solidFill>
                    <a:srgbClr val="0E4660"/>
                  </a:solidFill>
                </a:uFill>
                <a:latin typeface="Trebuchet MS"/>
                <a:cs typeface="Trebuchet MS"/>
              </a:rPr>
              <a:t> </a:t>
            </a:r>
            <a:r>
              <a:rPr sz="1800" b="1" u="sng" spc="-90" dirty="0">
                <a:solidFill>
                  <a:srgbClr val="0E4660"/>
                </a:solidFill>
                <a:uFill>
                  <a:solidFill>
                    <a:srgbClr val="0E4660"/>
                  </a:solidFill>
                </a:uFill>
                <a:latin typeface="Trebuchet MS"/>
                <a:cs typeface="Trebuchet MS"/>
              </a:rPr>
              <a:t>έργου</a:t>
            </a:r>
            <a:r>
              <a:rPr sz="1800" b="1" u="sng" spc="-195" dirty="0">
                <a:solidFill>
                  <a:srgbClr val="0E4660"/>
                </a:solidFill>
                <a:uFill>
                  <a:solidFill>
                    <a:srgbClr val="0E4660"/>
                  </a:solidFill>
                </a:uFill>
                <a:latin typeface="Trebuchet MS"/>
                <a:cs typeface="Trebuchet MS"/>
              </a:rPr>
              <a:t> </a:t>
            </a:r>
            <a:r>
              <a:rPr sz="1800" b="1" u="sng" spc="-90" dirty="0">
                <a:solidFill>
                  <a:srgbClr val="0E4660"/>
                </a:solidFill>
                <a:uFill>
                  <a:solidFill>
                    <a:srgbClr val="0E4660"/>
                  </a:solidFill>
                </a:uFill>
                <a:latin typeface="Trebuchet MS"/>
                <a:cs typeface="Trebuchet MS"/>
              </a:rPr>
              <a:t>στο</a:t>
            </a:r>
            <a:r>
              <a:rPr sz="1800" b="1" u="sng" spc="-175" dirty="0">
                <a:solidFill>
                  <a:srgbClr val="0E4660"/>
                </a:solidFill>
                <a:uFill>
                  <a:solidFill>
                    <a:srgbClr val="0E4660"/>
                  </a:solidFill>
                </a:uFill>
                <a:latin typeface="Trebuchet MS"/>
                <a:cs typeface="Trebuchet MS"/>
              </a:rPr>
              <a:t> </a:t>
            </a:r>
            <a:r>
              <a:rPr sz="1800" b="1" u="sng" spc="-15" dirty="0">
                <a:solidFill>
                  <a:srgbClr val="0E4660"/>
                </a:solidFill>
                <a:uFill>
                  <a:solidFill>
                    <a:srgbClr val="0E4660"/>
                  </a:solidFill>
                </a:uFill>
                <a:latin typeface="Trebuchet MS"/>
                <a:cs typeface="Trebuchet MS"/>
              </a:rPr>
              <a:t>ΕΠ</a:t>
            </a:r>
            <a:r>
              <a:rPr sz="1800" b="1" u="sng" spc="-200" dirty="0">
                <a:solidFill>
                  <a:srgbClr val="0E4660"/>
                </a:solidFill>
                <a:uFill>
                  <a:solidFill>
                    <a:srgbClr val="0E4660"/>
                  </a:solidFill>
                </a:uFill>
                <a:latin typeface="Trebuchet MS"/>
                <a:cs typeface="Trebuchet MS"/>
              </a:rPr>
              <a:t> </a:t>
            </a:r>
            <a:r>
              <a:rPr sz="1800" b="1" u="sng" spc="-80" dirty="0">
                <a:solidFill>
                  <a:srgbClr val="0E4660"/>
                </a:solidFill>
                <a:uFill>
                  <a:solidFill>
                    <a:srgbClr val="0E4660"/>
                  </a:solidFill>
                </a:uFill>
                <a:latin typeface="Trebuchet MS"/>
                <a:cs typeface="Trebuchet MS"/>
              </a:rPr>
              <a:t>ΣΤΕΡΕΑΣ</a:t>
            </a:r>
            <a:r>
              <a:rPr sz="1800" b="1" u="sng" spc="-200" dirty="0">
                <a:solidFill>
                  <a:srgbClr val="0E4660"/>
                </a:solidFill>
                <a:uFill>
                  <a:solidFill>
                    <a:srgbClr val="0E4660"/>
                  </a:solidFill>
                </a:uFill>
                <a:latin typeface="Trebuchet MS"/>
                <a:cs typeface="Trebuchet MS"/>
              </a:rPr>
              <a:t> </a:t>
            </a:r>
            <a:r>
              <a:rPr sz="1800" b="1" u="sng" spc="-40" dirty="0">
                <a:solidFill>
                  <a:srgbClr val="0E4660"/>
                </a:solidFill>
                <a:uFill>
                  <a:solidFill>
                    <a:srgbClr val="0E4660"/>
                  </a:solidFill>
                </a:uFill>
                <a:latin typeface="Trebuchet MS"/>
                <a:cs typeface="Trebuchet MS"/>
              </a:rPr>
              <a:t>ΕΛΛΑΔΑΣ</a:t>
            </a:r>
            <a:r>
              <a:rPr sz="1800" b="1" u="sng" spc="-195" dirty="0">
                <a:solidFill>
                  <a:srgbClr val="0E4660"/>
                </a:solidFill>
                <a:uFill>
                  <a:solidFill>
                    <a:srgbClr val="0E4660"/>
                  </a:solidFill>
                </a:uFill>
                <a:latin typeface="Trebuchet MS"/>
                <a:cs typeface="Trebuchet MS"/>
              </a:rPr>
              <a:t> </a:t>
            </a:r>
            <a:r>
              <a:rPr sz="1800" b="1" u="sng" spc="-80" dirty="0">
                <a:solidFill>
                  <a:srgbClr val="0E4660"/>
                </a:solidFill>
                <a:uFill>
                  <a:solidFill>
                    <a:srgbClr val="0E4660"/>
                  </a:solidFill>
                </a:uFill>
                <a:latin typeface="Trebuchet MS"/>
                <a:cs typeface="Trebuchet MS"/>
              </a:rPr>
              <a:t>2014-2020</a:t>
            </a:r>
            <a:endParaRPr sz="1800">
              <a:latin typeface="Trebuchet MS"/>
              <a:cs typeface="Trebuchet MS"/>
            </a:endParaRPr>
          </a:p>
          <a:p>
            <a:pPr marL="12700" marR="5080" algn="just">
              <a:lnSpc>
                <a:spcPct val="86400"/>
              </a:lnSpc>
              <a:spcBef>
                <a:spcPts val="1355"/>
              </a:spcBef>
            </a:pPr>
            <a:r>
              <a:rPr sz="1800" spc="95" dirty="0">
                <a:latin typeface="Trebuchet MS"/>
                <a:cs typeface="Trebuchet MS"/>
              </a:rPr>
              <a:t>Η </a:t>
            </a:r>
            <a:r>
              <a:rPr sz="1800" dirty="0">
                <a:latin typeface="Trebuchet MS"/>
                <a:cs typeface="Trebuchet MS"/>
              </a:rPr>
              <a:t>Περιφέρεια </a:t>
            </a:r>
            <a:r>
              <a:rPr sz="1800" spc="-25" dirty="0">
                <a:latin typeface="Trebuchet MS"/>
                <a:cs typeface="Trebuchet MS"/>
              </a:rPr>
              <a:t>Στερεάς </a:t>
            </a:r>
            <a:r>
              <a:rPr sz="1800" spc="-55" dirty="0">
                <a:latin typeface="Trebuchet MS"/>
                <a:cs typeface="Trebuchet MS"/>
              </a:rPr>
              <a:t>Ελλάδας </a:t>
            </a:r>
            <a:r>
              <a:rPr sz="1800" spc="30" dirty="0">
                <a:latin typeface="Trebuchet MS"/>
                <a:cs typeface="Trebuchet MS"/>
              </a:rPr>
              <a:t>σε </a:t>
            </a:r>
            <a:r>
              <a:rPr sz="1800" spc="-20" dirty="0">
                <a:latin typeface="Trebuchet MS"/>
                <a:cs typeface="Trebuchet MS"/>
              </a:rPr>
              <a:t>συνέχεια </a:t>
            </a:r>
            <a:r>
              <a:rPr sz="1800" spc="-30" dirty="0">
                <a:latin typeface="Trebuchet MS"/>
                <a:cs typeface="Trebuchet MS"/>
              </a:rPr>
              <a:t>της </a:t>
            </a:r>
            <a:r>
              <a:rPr sz="1800" spc="-35" dirty="0">
                <a:latin typeface="Trebuchet MS"/>
                <a:cs typeface="Trebuchet MS"/>
              </a:rPr>
              <a:t>αριθμ.</a:t>
            </a:r>
            <a:r>
              <a:rPr sz="1800" spc="-30" dirty="0">
                <a:latin typeface="Trebuchet MS"/>
                <a:cs typeface="Trebuchet MS"/>
              </a:rPr>
              <a:t> 6947/29-12-2015 </a:t>
            </a:r>
            <a:r>
              <a:rPr sz="1800" spc="-20" dirty="0">
                <a:latin typeface="Trebuchet MS"/>
                <a:cs typeface="Trebuchet MS"/>
              </a:rPr>
              <a:t>Πρόσκλησης </a:t>
            </a:r>
            <a:r>
              <a:rPr sz="1800" spc="-30" dirty="0">
                <a:latin typeface="Trebuchet MS"/>
                <a:cs typeface="Trebuchet MS"/>
              </a:rPr>
              <a:t>της Ειδικής </a:t>
            </a:r>
            <a:r>
              <a:rPr sz="1800" spc="-530" dirty="0">
                <a:latin typeface="Trebuchet MS"/>
                <a:cs typeface="Trebuchet MS"/>
              </a:rPr>
              <a:t> </a:t>
            </a:r>
            <a:r>
              <a:rPr sz="1800" spc="-25" dirty="0">
                <a:latin typeface="Trebuchet MS"/>
                <a:cs typeface="Trebuchet MS"/>
              </a:rPr>
              <a:t>Υπηρεσίας </a:t>
            </a:r>
            <a:r>
              <a:rPr sz="1800" spc="-30" dirty="0">
                <a:latin typeface="Trebuchet MS"/>
                <a:cs typeface="Trebuchet MS"/>
              </a:rPr>
              <a:t>Διαχείρισης </a:t>
            </a:r>
            <a:r>
              <a:rPr sz="1800" spc="-40" dirty="0">
                <a:latin typeface="Trebuchet MS"/>
                <a:cs typeface="Trebuchet MS"/>
              </a:rPr>
              <a:t>Ε.Π. </a:t>
            </a:r>
            <a:r>
              <a:rPr sz="1800" spc="-25" dirty="0">
                <a:latin typeface="Trebuchet MS"/>
                <a:cs typeface="Trebuchet MS"/>
              </a:rPr>
              <a:t>Στερεάς </a:t>
            </a:r>
            <a:r>
              <a:rPr sz="1800" spc="-55" dirty="0">
                <a:latin typeface="Trebuchet MS"/>
                <a:cs typeface="Trebuchet MS"/>
              </a:rPr>
              <a:t>Ελλάδας </a:t>
            </a:r>
            <a:r>
              <a:rPr sz="1800" spc="-20" dirty="0">
                <a:latin typeface="Trebuchet MS"/>
                <a:cs typeface="Trebuchet MS"/>
              </a:rPr>
              <a:t>κατάθεσε </a:t>
            </a:r>
            <a:r>
              <a:rPr sz="1800" spc="-40" dirty="0">
                <a:latin typeface="Trebuchet MS"/>
                <a:cs typeface="Trebuchet MS"/>
              </a:rPr>
              <a:t>την </a:t>
            </a:r>
            <a:r>
              <a:rPr sz="1800" spc="-35" dirty="0">
                <a:latin typeface="Trebuchet MS"/>
                <a:cs typeface="Trebuchet MS"/>
              </a:rPr>
              <a:t>αριθμ. </a:t>
            </a:r>
            <a:r>
              <a:rPr sz="1800" spc="-30" dirty="0">
                <a:latin typeface="Trebuchet MS"/>
                <a:cs typeface="Trebuchet MS"/>
              </a:rPr>
              <a:t>42845/623/22-03-2016 </a:t>
            </a:r>
            <a:r>
              <a:rPr sz="1800" spc="-20" dirty="0">
                <a:latin typeface="Trebuchet MS"/>
                <a:cs typeface="Trebuchet MS"/>
              </a:rPr>
              <a:t>αίτηση </a:t>
            </a:r>
            <a:r>
              <a:rPr sz="1800" spc="-15" dirty="0">
                <a:latin typeface="Trebuchet MS"/>
                <a:cs typeface="Trebuchet MS"/>
              </a:rPr>
              <a:t> </a:t>
            </a:r>
            <a:r>
              <a:rPr sz="1800" spc="-20" dirty="0">
                <a:latin typeface="Trebuchet MS"/>
                <a:cs typeface="Trebuchet MS"/>
              </a:rPr>
              <a:t>χρηματοδότησης</a:t>
            </a:r>
            <a:r>
              <a:rPr sz="1800" spc="-185" dirty="0">
                <a:latin typeface="Trebuchet MS"/>
                <a:cs typeface="Trebuchet MS"/>
              </a:rPr>
              <a:t> </a:t>
            </a:r>
            <a:r>
              <a:rPr sz="1800" spc="-30" dirty="0">
                <a:latin typeface="Trebuchet MS"/>
                <a:cs typeface="Trebuchet MS"/>
              </a:rPr>
              <a:t>της</a:t>
            </a:r>
            <a:r>
              <a:rPr sz="1800" spc="-190" dirty="0">
                <a:latin typeface="Trebuchet MS"/>
                <a:cs typeface="Trebuchet MS"/>
              </a:rPr>
              <a:t> </a:t>
            </a:r>
            <a:r>
              <a:rPr sz="1800" spc="-15" dirty="0">
                <a:latin typeface="Trebuchet MS"/>
                <a:cs typeface="Trebuchet MS"/>
              </a:rPr>
              <a:t>Πράξης</a:t>
            </a:r>
            <a:r>
              <a:rPr sz="1800" spc="-180" dirty="0">
                <a:latin typeface="Trebuchet MS"/>
                <a:cs typeface="Trebuchet MS"/>
              </a:rPr>
              <a:t> </a:t>
            </a:r>
            <a:r>
              <a:rPr sz="1800" dirty="0">
                <a:latin typeface="Trebuchet MS"/>
                <a:cs typeface="Trebuchet MS"/>
              </a:rPr>
              <a:t>«ΑΝΑΠΛΑΣΗ</a:t>
            </a:r>
            <a:r>
              <a:rPr sz="1800" spc="-190" dirty="0">
                <a:latin typeface="Trebuchet MS"/>
                <a:cs typeface="Trebuchet MS"/>
              </a:rPr>
              <a:t> </a:t>
            </a:r>
            <a:r>
              <a:rPr sz="1800" spc="10" dirty="0">
                <a:latin typeface="Trebuchet MS"/>
                <a:cs typeface="Trebuchet MS"/>
              </a:rPr>
              <a:t>ΠΕΡΙΒΑΛΛΟΝΤΟΣ</a:t>
            </a:r>
            <a:r>
              <a:rPr sz="1800" spc="-180" dirty="0">
                <a:latin typeface="Trebuchet MS"/>
                <a:cs typeface="Trebuchet MS"/>
              </a:rPr>
              <a:t> </a:t>
            </a:r>
            <a:r>
              <a:rPr sz="1800" spc="25" dirty="0">
                <a:latin typeface="Trebuchet MS"/>
                <a:cs typeface="Trebuchet MS"/>
              </a:rPr>
              <a:t>ΧΩΡΟΥ</a:t>
            </a:r>
            <a:r>
              <a:rPr sz="1800" spc="-185" dirty="0">
                <a:latin typeface="Trebuchet MS"/>
                <a:cs typeface="Trebuchet MS"/>
              </a:rPr>
              <a:t> </a:t>
            </a:r>
            <a:r>
              <a:rPr sz="1800" spc="-25" dirty="0">
                <a:latin typeface="Trebuchet MS"/>
                <a:cs typeface="Trebuchet MS"/>
              </a:rPr>
              <a:t>ΣΤΗΝ</a:t>
            </a:r>
            <a:r>
              <a:rPr sz="1800" spc="-175" dirty="0">
                <a:latin typeface="Trebuchet MS"/>
                <a:cs typeface="Trebuchet MS"/>
              </a:rPr>
              <a:t> </a:t>
            </a:r>
            <a:r>
              <a:rPr sz="1800" spc="35" dirty="0">
                <a:latin typeface="Trebuchet MS"/>
                <a:cs typeface="Trebuchet MS"/>
              </a:rPr>
              <a:t>ΠΕΡΙΟΧΗ</a:t>
            </a:r>
            <a:r>
              <a:rPr sz="1800" spc="-185" dirty="0">
                <a:latin typeface="Trebuchet MS"/>
                <a:cs typeface="Trebuchet MS"/>
              </a:rPr>
              <a:t> </a:t>
            </a:r>
            <a:r>
              <a:rPr sz="1800" spc="10" dirty="0">
                <a:latin typeface="Trebuchet MS"/>
                <a:cs typeface="Trebuchet MS"/>
              </a:rPr>
              <a:t>"ΠΑΝΤΑΒΡΕΧΕΙ"</a:t>
            </a:r>
            <a:endParaRPr sz="1800">
              <a:latin typeface="Trebuchet MS"/>
              <a:cs typeface="Trebuchet MS"/>
            </a:endParaRPr>
          </a:p>
          <a:p>
            <a:pPr marL="12700" marR="5080" algn="just">
              <a:lnSpc>
                <a:spcPts val="1870"/>
              </a:lnSpc>
              <a:spcBef>
                <a:spcPts val="15"/>
              </a:spcBef>
            </a:pPr>
            <a:r>
              <a:rPr sz="1800" spc="-80" dirty="0">
                <a:latin typeface="Trebuchet MS"/>
                <a:cs typeface="Trebuchet MS"/>
              </a:rPr>
              <a:t>ΤΟΥ </a:t>
            </a:r>
            <a:r>
              <a:rPr sz="1800" spc="45" dirty="0">
                <a:latin typeface="Trebuchet MS"/>
                <a:cs typeface="Trebuchet MS"/>
              </a:rPr>
              <a:t>ΔΗΜΟΥ </a:t>
            </a:r>
            <a:r>
              <a:rPr sz="1800" spc="-20" dirty="0">
                <a:latin typeface="Trebuchet MS"/>
                <a:cs typeface="Trebuchet MS"/>
              </a:rPr>
              <a:t>ΚΑΡΠΕΝΗΣΙΟΥ», </a:t>
            </a:r>
            <a:r>
              <a:rPr sz="1800" spc="-35" dirty="0">
                <a:latin typeface="Trebuchet MS"/>
                <a:cs typeface="Trebuchet MS"/>
              </a:rPr>
              <a:t>στον</a:t>
            </a:r>
            <a:r>
              <a:rPr sz="1800" spc="-30" dirty="0">
                <a:latin typeface="Trebuchet MS"/>
                <a:cs typeface="Trebuchet MS"/>
              </a:rPr>
              <a:t> </a:t>
            </a:r>
            <a:r>
              <a:rPr sz="1800" spc="-55" dirty="0">
                <a:latin typeface="Trebuchet MS"/>
                <a:cs typeface="Trebuchet MS"/>
              </a:rPr>
              <a:t>Άξονα </a:t>
            </a:r>
            <a:r>
              <a:rPr sz="1800" spc="-25" dirty="0">
                <a:latin typeface="Trebuchet MS"/>
                <a:cs typeface="Trebuchet MS"/>
              </a:rPr>
              <a:t>Προτεραιότητας «Προστασία </a:t>
            </a:r>
            <a:r>
              <a:rPr sz="1800" spc="-10" dirty="0">
                <a:latin typeface="Trebuchet MS"/>
                <a:cs typeface="Trebuchet MS"/>
              </a:rPr>
              <a:t>του </a:t>
            </a:r>
            <a:r>
              <a:rPr sz="1800" spc="-45" dirty="0">
                <a:latin typeface="Trebuchet MS"/>
                <a:cs typeface="Trebuchet MS"/>
              </a:rPr>
              <a:t>περιβάλλοντος </a:t>
            </a:r>
            <a:r>
              <a:rPr sz="1800" spc="-70" dirty="0">
                <a:latin typeface="Trebuchet MS"/>
                <a:cs typeface="Trebuchet MS"/>
              </a:rPr>
              <a:t>και </a:t>
            </a:r>
            <a:r>
              <a:rPr sz="1800" spc="-65" dirty="0">
                <a:latin typeface="Trebuchet MS"/>
                <a:cs typeface="Trebuchet MS"/>
              </a:rPr>
              <a:t> </a:t>
            </a:r>
            <a:r>
              <a:rPr sz="1800" dirty="0">
                <a:latin typeface="Trebuchet MS"/>
                <a:cs typeface="Trebuchet MS"/>
              </a:rPr>
              <a:t>προώθηση</a:t>
            </a:r>
            <a:r>
              <a:rPr sz="1800" spc="-215" dirty="0">
                <a:latin typeface="Trebuchet MS"/>
                <a:cs typeface="Trebuchet MS"/>
              </a:rPr>
              <a:t> </a:t>
            </a:r>
            <a:r>
              <a:rPr sz="1800" spc="-30" dirty="0">
                <a:latin typeface="Trebuchet MS"/>
                <a:cs typeface="Trebuchet MS"/>
              </a:rPr>
              <a:t>της</a:t>
            </a:r>
            <a:r>
              <a:rPr sz="1800" spc="-215" dirty="0">
                <a:latin typeface="Trebuchet MS"/>
                <a:cs typeface="Trebuchet MS"/>
              </a:rPr>
              <a:t> </a:t>
            </a:r>
            <a:r>
              <a:rPr sz="1800" spc="-40" dirty="0">
                <a:latin typeface="Trebuchet MS"/>
                <a:cs typeface="Trebuchet MS"/>
              </a:rPr>
              <a:t>αποδοτικότητας</a:t>
            </a:r>
            <a:r>
              <a:rPr sz="1800" spc="-215" dirty="0">
                <a:latin typeface="Trebuchet MS"/>
                <a:cs typeface="Trebuchet MS"/>
              </a:rPr>
              <a:t> </a:t>
            </a:r>
            <a:r>
              <a:rPr sz="1800" spc="-20" dirty="0">
                <a:latin typeface="Trebuchet MS"/>
                <a:cs typeface="Trebuchet MS"/>
              </a:rPr>
              <a:t>των</a:t>
            </a:r>
            <a:r>
              <a:rPr sz="1800" spc="-220" dirty="0">
                <a:latin typeface="Trebuchet MS"/>
                <a:cs typeface="Trebuchet MS"/>
              </a:rPr>
              <a:t> </a:t>
            </a:r>
            <a:r>
              <a:rPr sz="1800" spc="-50" dirty="0">
                <a:latin typeface="Trebuchet MS"/>
                <a:cs typeface="Trebuchet MS"/>
              </a:rPr>
              <a:t>πόρων»</a:t>
            </a:r>
            <a:r>
              <a:rPr sz="1800" spc="-220" dirty="0">
                <a:latin typeface="Trebuchet MS"/>
                <a:cs typeface="Trebuchet MS"/>
              </a:rPr>
              <a:t> </a:t>
            </a:r>
            <a:r>
              <a:rPr sz="1800" spc="-10" dirty="0">
                <a:latin typeface="Trebuchet MS"/>
                <a:cs typeface="Trebuchet MS"/>
              </a:rPr>
              <a:t>του</a:t>
            </a:r>
            <a:r>
              <a:rPr sz="1800" spc="-210" dirty="0">
                <a:latin typeface="Trebuchet MS"/>
                <a:cs typeface="Trebuchet MS"/>
              </a:rPr>
              <a:t> </a:t>
            </a:r>
            <a:r>
              <a:rPr sz="1800" spc="-40" dirty="0">
                <a:latin typeface="Trebuchet MS"/>
                <a:cs typeface="Trebuchet MS"/>
              </a:rPr>
              <a:t>Ε.Π.</a:t>
            </a:r>
            <a:r>
              <a:rPr sz="1800" spc="-215" dirty="0">
                <a:latin typeface="Trebuchet MS"/>
                <a:cs typeface="Trebuchet MS"/>
              </a:rPr>
              <a:t> </a:t>
            </a:r>
            <a:r>
              <a:rPr sz="1800" spc="-50" dirty="0">
                <a:latin typeface="Trebuchet MS"/>
                <a:cs typeface="Trebuchet MS"/>
              </a:rPr>
              <a:t>«Στερεά</a:t>
            </a:r>
            <a:r>
              <a:rPr sz="1800" spc="-215" dirty="0">
                <a:latin typeface="Trebuchet MS"/>
                <a:cs typeface="Trebuchet MS"/>
              </a:rPr>
              <a:t> </a:t>
            </a:r>
            <a:r>
              <a:rPr sz="1800" spc="-75" dirty="0">
                <a:latin typeface="Trebuchet MS"/>
                <a:cs typeface="Trebuchet MS"/>
              </a:rPr>
              <a:t>Ελλάδα»</a:t>
            </a:r>
            <a:r>
              <a:rPr sz="1800" spc="-190" dirty="0">
                <a:latin typeface="Trebuchet MS"/>
                <a:cs typeface="Trebuchet MS"/>
              </a:rPr>
              <a:t> </a:t>
            </a:r>
            <a:r>
              <a:rPr sz="1800" spc="10" dirty="0">
                <a:latin typeface="Trebuchet MS"/>
                <a:cs typeface="Trebuchet MS"/>
              </a:rPr>
              <a:t>ο</a:t>
            </a:r>
            <a:r>
              <a:rPr sz="1800" spc="-215" dirty="0">
                <a:latin typeface="Trebuchet MS"/>
                <a:cs typeface="Trebuchet MS"/>
              </a:rPr>
              <a:t> </a:t>
            </a:r>
            <a:r>
              <a:rPr sz="1800" spc="-25" dirty="0">
                <a:latin typeface="Trebuchet MS"/>
                <a:cs typeface="Trebuchet MS"/>
              </a:rPr>
              <a:t>οποίος</a:t>
            </a:r>
            <a:r>
              <a:rPr sz="1800" spc="-215" dirty="0">
                <a:latin typeface="Trebuchet MS"/>
                <a:cs typeface="Trebuchet MS"/>
              </a:rPr>
              <a:t> </a:t>
            </a:r>
            <a:r>
              <a:rPr sz="1800" spc="-25" dirty="0">
                <a:latin typeface="Trebuchet MS"/>
                <a:cs typeface="Trebuchet MS"/>
              </a:rPr>
              <a:t>χρηματοδοτείται</a:t>
            </a:r>
            <a:r>
              <a:rPr sz="1800" spc="-215" dirty="0">
                <a:latin typeface="Trebuchet MS"/>
                <a:cs typeface="Trebuchet MS"/>
              </a:rPr>
              <a:t> </a:t>
            </a:r>
            <a:r>
              <a:rPr sz="1800" spc="-25" dirty="0">
                <a:latin typeface="Trebuchet MS"/>
                <a:cs typeface="Trebuchet MS"/>
              </a:rPr>
              <a:t>από </a:t>
            </a:r>
            <a:r>
              <a:rPr sz="1800" spc="-530" dirty="0">
                <a:latin typeface="Trebuchet MS"/>
                <a:cs typeface="Trebuchet MS"/>
              </a:rPr>
              <a:t> </a:t>
            </a:r>
            <a:r>
              <a:rPr sz="1800" spc="-30" dirty="0">
                <a:latin typeface="Trebuchet MS"/>
                <a:cs typeface="Trebuchet MS"/>
              </a:rPr>
              <a:t>το</a:t>
            </a:r>
            <a:r>
              <a:rPr sz="1800" spc="-180" dirty="0">
                <a:latin typeface="Trebuchet MS"/>
                <a:cs typeface="Trebuchet MS"/>
              </a:rPr>
              <a:t> </a:t>
            </a:r>
            <a:r>
              <a:rPr sz="1800" spc="-40" dirty="0">
                <a:latin typeface="Trebuchet MS"/>
                <a:cs typeface="Trebuchet MS"/>
              </a:rPr>
              <a:t>ΕΤΠΑ,</a:t>
            </a:r>
            <a:r>
              <a:rPr sz="1800" spc="-190" dirty="0">
                <a:latin typeface="Trebuchet MS"/>
                <a:cs typeface="Trebuchet MS"/>
              </a:rPr>
              <a:t> </a:t>
            </a:r>
            <a:r>
              <a:rPr sz="1800" spc="35" dirty="0">
                <a:latin typeface="Trebuchet MS"/>
                <a:cs typeface="Trebuchet MS"/>
              </a:rPr>
              <a:t>με</a:t>
            </a:r>
            <a:r>
              <a:rPr sz="1800" spc="-175" dirty="0">
                <a:latin typeface="Trebuchet MS"/>
                <a:cs typeface="Trebuchet MS"/>
              </a:rPr>
              <a:t> </a:t>
            </a:r>
            <a:r>
              <a:rPr sz="1800" spc="-55" dirty="0">
                <a:latin typeface="Trebuchet MS"/>
                <a:cs typeface="Trebuchet MS"/>
              </a:rPr>
              <a:t>τίτλο</a:t>
            </a:r>
            <a:r>
              <a:rPr sz="1800" spc="-180" dirty="0">
                <a:latin typeface="Trebuchet MS"/>
                <a:cs typeface="Trebuchet MS"/>
              </a:rPr>
              <a:t> </a:t>
            </a:r>
            <a:r>
              <a:rPr sz="1800" spc="-15" dirty="0">
                <a:latin typeface="Trebuchet MS"/>
                <a:cs typeface="Trebuchet MS"/>
              </a:rPr>
              <a:t>«Παρεμβάσεις</a:t>
            </a:r>
            <a:r>
              <a:rPr sz="1800" spc="-185" dirty="0">
                <a:latin typeface="Trebuchet MS"/>
                <a:cs typeface="Trebuchet MS"/>
              </a:rPr>
              <a:t> </a:t>
            </a:r>
            <a:r>
              <a:rPr sz="1800" spc="-35" dirty="0">
                <a:latin typeface="Trebuchet MS"/>
                <a:cs typeface="Trebuchet MS"/>
              </a:rPr>
              <a:t>ανάδειξης</a:t>
            </a:r>
            <a:r>
              <a:rPr sz="1800" spc="-180" dirty="0">
                <a:latin typeface="Trebuchet MS"/>
                <a:cs typeface="Trebuchet MS"/>
              </a:rPr>
              <a:t> </a:t>
            </a:r>
            <a:r>
              <a:rPr sz="1800" spc="-30" dirty="0">
                <a:latin typeface="Trebuchet MS"/>
                <a:cs typeface="Trebuchet MS"/>
              </a:rPr>
              <a:t>τοπίων</a:t>
            </a:r>
            <a:r>
              <a:rPr sz="1800" spc="-180" dirty="0">
                <a:latin typeface="Trebuchet MS"/>
                <a:cs typeface="Trebuchet MS"/>
              </a:rPr>
              <a:t> </a:t>
            </a:r>
            <a:r>
              <a:rPr sz="1800" spc="-15" dirty="0">
                <a:latin typeface="Trebuchet MS"/>
                <a:cs typeface="Trebuchet MS"/>
              </a:rPr>
              <a:t>ιδιαίτερου</a:t>
            </a:r>
            <a:r>
              <a:rPr sz="1800" spc="-195" dirty="0">
                <a:latin typeface="Trebuchet MS"/>
                <a:cs typeface="Trebuchet MS"/>
              </a:rPr>
              <a:t> </a:t>
            </a:r>
            <a:r>
              <a:rPr sz="1800" spc="-25" dirty="0">
                <a:latin typeface="Trebuchet MS"/>
                <a:cs typeface="Trebuchet MS"/>
              </a:rPr>
              <a:t>φυσικού</a:t>
            </a:r>
            <a:r>
              <a:rPr sz="1800" spc="-175" dirty="0">
                <a:latin typeface="Trebuchet MS"/>
                <a:cs typeface="Trebuchet MS"/>
              </a:rPr>
              <a:t> </a:t>
            </a:r>
            <a:r>
              <a:rPr sz="1800" spc="-80" dirty="0">
                <a:latin typeface="Trebuchet MS"/>
                <a:cs typeface="Trebuchet MS"/>
              </a:rPr>
              <a:t>κάλλους»</a:t>
            </a:r>
            <a:endParaRPr sz="1800">
              <a:latin typeface="Trebuchet MS"/>
              <a:cs typeface="Trebuchet MS"/>
            </a:endParaRPr>
          </a:p>
          <a:p>
            <a:pPr marL="12700" marR="5715" algn="just">
              <a:lnSpc>
                <a:spcPts val="1860"/>
              </a:lnSpc>
              <a:spcBef>
                <a:spcPts val="15"/>
              </a:spcBef>
            </a:pPr>
            <a:r>
              <a:rPr sz="1800" spc="95" dirty="0">
                <a:latin typeface="Trebuchet MS"/>
                <a:cs typeface="Trebuchet MS"/>
              </a:rPr>
              <a:t>Με </a:t>
            </a:r>
            <a:r>
              <a:rPr sz="1800" spc="-40" dirty="0">
                <a:latin typeface="Trebuchet MS"/>
                <a:cs typeface="Trebuchet MS"/>
              </a:rPr>
              <a:t>την </a:t>
            </a:r>
            <a:r>
              <a:rPr sz="1800" spc="-35" dirty="0">
                <a:latin typeface="Trebuchet MS"/>
                <a:cs typeface="Trebuchet MS"/>
              </a:rPr>
              <a:t>αριθμ. </a:t>
            </a:r>
            <a:r>
              <a:rPr sz="1800" spc="-20" dirty="0">
                <a:latin typeface="Trebuchet MS"/>
                <a:cs typeface="Trebuchet MS"/>
              </a:rPr>
              <a:t>2239/13-04-2017 απόφαση </a:t>
            </a:r>
            <a:r>
              <a:rPr sz="1800" spc="-30" dirty="0">
                <a:latin typeface="Trebuchet MS"/>
                <a:cs typeface="Trebuchet MS"/>
              </a:rPr>
              <a:t>της </a:t>
            </a:r>
            <a:r>
              <a:rPr sz="1800" spc="-85" dirty="0">
                <a:latin typeface="Trebuchet MS"/>
                <a:cs typeface="Trebuchet MS"/>
              </a:rPr>
              <a:t>Ε.Υ.Δ.Ε.Π.</a:t>
            </a:r>
            <a:r>
              <a:rPr sz="1800" spc="-80" dirty="0">
                <a:latin typeface="Trebuchet MS"/>
                <a:cs typeface="Trebuchet MS"/>
              </a:rPr>
              <a:t> </a:t>
            </a:r>
            <a:r>
              <a:rPr sz="1800" spc="-25" dirty="0">
                <a:latin typeface="Trebuchet MS"/>
                <a:cs typeface="Trebuchet MS"/>
              </a:rPr>
              <a:t>Στερεάς </a:t>
            </a:r>
            <a:r>
              <a:rPr sz="1800" spc="-70" dirty="0">
                <a:latin typeface="Trebuchet MS"/>
                <a:cs typeface="Trebuchet MS"/>
              </a:rPr>
              <a:t>Ελλάδας, </a:t>
            </a:r>
            <a:r>
              <a:rPr sz="1800" dirty="0">
                <a:latin typeface="Trebuchet MS"/>
                <a:cs typeface="Trebuchet MS"/>
              </a:rPr>
              <a:t>η </a:t>
            </a:r>
            <a:r>
              <a:rPr sz="1800" spc="-5" dirty="0">
                <a:latin typeface="Trebuchet MS"/>
                <a:cs typeface="Trebuchet MS"/>
              </a:rPr>
              <a:t>ανωτέρω </a:t>
            </a:r>
            <a:r>
              <a:rPr sz="1800" spc="-40" dirty="0">
                <a:latin typeface="Trebuchet MS"/>
                <a:cs typeface="Trebuchet MS"/>
              </a:rPr>
              <a:t>πράξη </a:t>
            </a:r>
            <a:r>
              <a:rPr sz="1800" spc="-35" dirty="0">
                <a:latin typeface="Trebuchet MS"/>
                <a:cs typeface="Trebuchet MS"/>
              </a:rPr>
              <a:t> εντάχθηκε</a:t>
            </a:r>
            <a:r>
              <a:rPr sz="1800" spc="190" dirty="0">
                <a:latin typeface="Trebuchet MS"/>
                <a:cs typeface="Trebuchet MS"/>
              </a:rPr>
              <a:t> </a:t>
            </a:r>
            <a:r>
              <a:rPr sz="1800" spc="-5" dirty="0">
                <a:latin typeface="Trebuchet MS"/>
                <a:cs typeface="Trebuchet MS"/>
              </a:rPr>
              <a:t>στο</a:t>
            </a:r>
            <a:r>
              <a:rPr sz="1800" spc="204" dirty="0">
                <a:latin typeface="Trebuchet MS"/>
                <a:cs typeface="Trebuchet MS"/>
              </a:rPr>
              <a:t> </a:t>
            </a:r>
            <a:r>
              <a:rPr sz="1800" spc="-40" dirty="0">
                <a:latin typeface="Trebuchet MS"/>
                <a:cs typeface="Trebuchet MS"/>
              </a:rPr>
              <a:t>Ε.Π.</a:t>
            </a:r>
            <a:r>
              <a:rPr sz="1800" spc="204" dirty="0">
                <a:latin typeface="Trebuchet MS"/>
                <a:cs typeface="Trebuchet MS"/>
              </a:rPr>
              <a:t> </a:t>
            </a:r>
            <a:r>
              <a:rPr sz="1800" spc="-25" dirty="0">
                <a:latin typeface="Trebuchet MS"/>
                <a:cs typeface="Trebuchet MS"/>
              </a:rPr>
              <a:t>Στερεάς</a:t>
            </a:r>
            <a:r>
              <a:rPr sz="1800" spc="210" dirty="0">
                <a:latin typeface="Trebuchet MS"/>
                <a:cs typeface="Trebuchet MS"/>
              </a:rPr>
              <a:t> </a:t>
            </a:r>
            <a:r>
              <a:rPr sz="1800" spc="-55" dirty="0">
                <a:latin typeface="Trebuchet MS"/>
                <a:cs typeface="Trebuchet MS"/>
              </a:rPr>
              <a:t>Ελλάδας</a:t>
            </a:r>
            <a:r>
              <a:rPr sz="1800" spc="204" dirty="0">
                <a:latin typeface="Trebuchet MS"/>
                <a:cs typeface="Trebuchet MS"/>
              </a:rPr>
              <a:t> </a:t>
            </a:r>
            <a:r>
              <a:rPr sz="1800" spc="5" dirty="0">
                <a:latin typeface="Trebuchet MS"/>
                <a:cs typeface="Trebuchet MS"/>
              </a:rPr>
              <a:t>2014-2020</a:t>
            </a:r>
            <a:r>
              <a:rPr sz="1800" spc="220" dirty="0">
                <a:latin typeface="Trebuchet MS"/>
                <a:cs typeface="Trebuchet MS"/>
              </a:rPr>
              <a:t> </a:t>
            </a:r>
            <a:r>
              <a:rPr sz="1800" spc="35" dirty="0">
                <a:latin typeface="Trebuchet MS"/>
                <a:cs typeface="Trebuchet MS"/>
              </a:rPr>
              <a:t>με</a:t>
            </a:r>
            <a:r>
              <a:rPr sz="1800" spc="204" dirty="0">
                <a:latin typeface="Trebuchet MS"/>
                <a:cs typeface="Trebuchet MS"/>
              </a:rPr>
              <a:t> </a:t>
            </a:r>
            <a:r>
              <a:rPr sz="1800" spc="-20" dirty="0">
                <a:latin typeface="Trebuchet MS"/>
                <a:cs typeface="Trebuchet MS"/>
              </a:rPr>
              <a:t>Κωδικό</a:t>
            </a:r>
            <a:r>
              <a:rPr sz="1800" spc="204" dirty="0">
                <a:latin typeface="Trebuchet MS"/>
                <a:cs typeface="Trebuchet MS"/>
              </a:rPr>
              <a:t> </a:t>
            </a:r>
            <a:r>
              <a:rPr sz="1800" spc="45" dirty="0">
                <a:latin typeface="Trebuchet MS"/>
                <a:cs typeface="Trebuchet MS"/>
              </a:rPr>
              <a:t>ΟΠΣ</a:t>
            </a:r>
            <a:r>
              <a:rPr sz="1800" spc="200" dirty="0">
                <a:latin typeface="Trebuchet MS"/>
                <a:cs typeface="Trebuchet MS"/>
              </a:rPr>
              <a:t> </a:t>
            </a:r>
            <a:r>
              <a:rPr sz="1800" spc="15" dirty="0">
                <a:latin typeface="Trebuchet MS"/>
                <a:cs typeface="Trebuchet MS"/>
              </a:rPr>
              <a:t>5000518</a:t>
            </a:r>
            <a:r>
              <a:rPr sz="1800" spc="220" dirty="0">
                <a:latin typeface="Trebuchet MS"/>
                <a:cs typeface="Trebuchet MS"/>
              </a:rPr>
              <a:t> </a:t>
            </a:r>
            <a:r>
              <a:rPr sz="1800" spc="-70" dirty="0">
                <a:latin typeface="Trebuchet MS"/>
                <a:cs typeface="Trebuchet MS"/>
              </a:rPr>
              <a:t>και</a:t>
            </a:r>
            <a:r>
              <a:rPr sz="1800" spc="204" dirty="0">
                <a:latin typeface="Trebuchet MS"/>
                <a:cs typeface="Trebuchet MS"/>
              </a:rPr>
              <a:t> </a:t>
            </a:r>
            <a:r>
              <a:rPr sz="1800" spc="-40" dirty="0">
                <a:latin typeface="Trebuchet MS"/>
                <a:cs typeface="Trebuchet MS"/>
              </a:rPr>
              <a:t>κωδικό</a:t>
            </a:r>
            <a:r>
              <a:rPr sz="1800" spc="225" dirty="0">
                <a:latin typeface="Trebuchet MS"/>
                <a:cs typeface="Trebuchet MS"/>
              </a:rPr>
              <a:t> </a:t>
            </a:r>
            <a:r>
              <a:rPr sz="1800" spc="-20" dirty="0">
                <a:latin typeface="Trebuchet MS"/>
                <a:cs typeface="Trebuchet MS"/>
              </a:rPr>
              <a:t>ενάριθμο</a:t>
            </a:r>
            <a:endParaRPr sz="1800">
              <a:latin typeface="Trebuchet MS"/>
              <a:cs typeface="Trebuchet MS"/>
            </a:endParaRPr>
          </a:p>
          <a:p>
            <a:pPr marL="12700">
              <a:lnSpc>
                <a:spcPts val="1864"/>
              </a:lnSpc>
            </a:pPr>
            <a:r>
              <a:rPr sz="1800" spc="10" dirty="0">
                <a:latin typeface="Trebuchet MS"/>
                <a:cs typeface="Trebuchet MS"/>
              </a:rPr>
              <a:t>2017ΕΠ05610031.</a:t>
            </a:r>
            <a:endParaRPr sz="1800">
              <a:latin typeface="Trebuchet MS"/>
              <a:cs typeface="Trebuchet MS"/>
            </a:endParaRPr>
          </a:p>
          <a:p>
            <a:pPr marL="12700">
              <a:lnSpc>
                <a:spcPct val="100000"/>
              </a:lnSpc>
              <a:spcBef>
                <a:spcPts val="1210"/>
              </a:spcBef>
            </a:pPr>
            <a:r>
              <a:rPr sz="1800" b="1" u="sng" spc="-80" dirty="0">
                <a:solidFill>
                  <a:srgbClr val="0E4660"/>
                </a:solidFill>
                <a:uFill>
                  <a:solidFill>
                    <a:srgbClr val="0E4660"/>
                  </a:solidFill>
                </a:uFill>
                <a:latin typeface="Trebuchet MS"/>
                <a:cs typeface="Trebuchet MS"/>
              </a:rPr>
              <a:t>Σκοπιμότητα</a:t>
            </a:r>
            <a:r>
              <a:rPr sz="1800" b="1" u="sng" spc="-195" dirty="0">
                <a:solidFill>
                  <a:srgbClr val="0E4660"/>
                </a:solidFill>
                <a:uFill>
                  <a:solidFill>
                    <a:srgbClr val="0E4660"/>
                  </a:solidFill>
                </a:uFill>
                <a:latin typeface="Trebuchet MS"/>
                <a:cs typeface="Trebuchet MS"/>
              </a:rPr>
              <a:t> </a:t>
            </a:r>
            <a:r>
              <a:rPr sz="1800" b="1" u="sng" spc="-90" dirty="0">
                <a:solidFill>
                  <a:srgbClr val="0E4660"/>
                </a:solidFill>
                <a:uFill>
                  <a:solidFill>
                    <a:srgbClr val="0E4660"/>
                  </a:solidFill>
                </a:uFill>
                <a:latin typeface="Trebuchet MS"/>
                <a:cs typeface="Trebuchet MS"/>
              </a:rPr>
              <a:t>πρά</a:t>
            </a:r>
            <a:r>
              <a:rPr sz="1800" b="1" u="sng" spc="-65" dirty="0">
                <a:solidFill>
                  <a:srgbClr val="0E4660"/>
                </a:solidFill>
                <a:uFill>
                  <a:solidFill>
                    <a:srgbClr val="0E4660"/>
                  </a:solidFill>
                </a:uFill>
                <a:latin typeface="Trebuchet MS"/>
                <a:cs typeface="Trebuchet MS"/>
              </a:rPr>
              <a:t>ξ</a:t>
            </a:r>
            <a:r>
              <a:rPr sz="1800" b="1" u="sng" spc="-80" dirty="0">
                <a:solidFill>
                  <a:srgbClr val="0E4660"/>
                </a:solidFill>
                <a:uFill>
                  <a:solidFill>
                    <a:srgbClr val="0E4660"/>
                  </a:solidFill>
                </a:uFill>
                <a:latin typeface="Trebuchet MS"/>
                <a:cs typeface="Trebuchet MS"/>
              </a:rPr>
              <a:t>ης</a:t>
            </a:r>
            <a:endParaRPr sz="1800">
              <a:latin typeface="Trebuchet MS"/>
              <a:cs typeface="Trebuchet MS"/>
            </a:endParaRPr>
          </a:p>
          <a:p>
            <a:pPr marL="12700" marR="5080" algn="just">
              <a:lnSpc>
                <a:spcPct val="86600"/>
              </a:lnSpc>
              <a:spcBef>
                <a:spcPts val="1345"/>
              </a:spcBef>
            </a:pPr>
            <a:r>
              <a:rPr sz="1800" spc="90" dirty="0">
                <a:latin typeface="Trebuchet MS"/>
                <a:cs typeface="Trebuchet MS"/>
              </a:rPr>
              <a:t>H</a:t>
            </a:r>
            <a:r>
              <a:rPr sz="1800" spc="95" dirty="0">
                <a:latin typeface="Trebuchet MS"/>
                <a:cs typeface="Trebuchet MS"/>
              </a:rPr>
              <a:t> </a:t>
            </a:r>
            <a:r>
              <a:rPr sz="1800" spc="-5" dirty="0">
                <a:latin typeface="Trebuchet MS"/>
                <a:cs typeface="Trebuchet MS"/>
              </a:rPr>
              <a:t>Πράξη</a:t>
            </a:r>
            <a:r>
              <a:rPr sz="1800" dirty="0">
                <a:latin typeface="Trebuchet MS"/>
                <a:cs typeface="Trebuchet MS"/>
              </a:rPr>
              <a:t> </a:t>
            </a:r>
            <a:r>
              <a:rPr sz="1800" spc="-30" dirty="0">
                <a:latin typeface="Trebuchet MS"/>
                <a:cs typeface="Trebuchet MS"/>
              </a:rPr>
              <a:t>αποσκοπεί</a:t>
            </a:r>
            <a:r>
              <a:rPr sz="1800" spc="-25" dirty="0">
                <a:latin typeface="Trebuchet MS"/>
                <a:cs typeface="Trebuchet MS"/>
              </a:rPr>
              <a:t> στην</a:t>
            </a:r>
            <a:r>
              <a:rPr sz="1800" spc="-20" dirty="0">
                <a:latin typeface="Trebuchet MS"/>
                <a:cs typeface="Trebuchet MS"/>
              </a:rPr>
              <a:t> </a:t>
            </a:r>
            <a:r>
              <a:rPr sz="1800" spc="-25" dirty="0">
                <a:latin typeface="Trebuchet MS"/>
                <a:cs typeface="Trebuchet MS"/>
              </a:rPr>
              <a:t>αναβάθμιση</a:t>
            </a:r>
            <a:r>
              <a:rPr sz="1800" spc="-20" dirty="0">
                <a:latin typeface="Trebuchet MS"/>
                <a:cs typeface="Trebuchet MS"/>
              </a:rPr>
              <a:t> </a:t>
            </a:r>
            <a:r>
              <a:rPr sz="1800" spc="-10" dirty="0">
                <a:latin typeface="Trebuchet MS"/>
                <a:cs typeface="Trebuchet MS"/>
              </a:rPr>
              <a:t>του</a:t>
            </a:r>
            <a:r>
              <a:rPr sz="1800" spc="-5" dirty="0">
                <a:latin typeface="Trebuchet MS"/>
                <a:cs typeface="Trebuchet MS"/>
              </a:rPr>
              <a:t> </a:t>
            </a:r>
            <a:r>
              <a:rPr sz="1800" spc="-45" dirty="0">
                <a:latin typeface="Trebuchet MS"/>
                <a:cs typeface="Trebuchet MS"/>
              </a:rPr>
              <a:t>περιβάλλοντος</a:t>
            </a:r>
            <a:r>
              <a:rPr sz="1800" spc="-40" dirty="0">
                <a:latin typeface="Trebuchet MS"/>
                <a:cs typeface="Trebuchet MS"/>
              </a:rPr>
              <a:t> </a:t>
            </a:r>
            <a:r>
              <a:rPr sz="1800" spc="-5" dirty="0">
                <a:latin typeface="Trebuchet MS"/>
                <a:cs typeface="Trebuchet MS"/>
              </a:rPr>
              <a:t>χώρου</a:t>
            </a:r>
            <a:r>
              <a:rPr sz="1800" dirty="0">
                <a:latin typeface="Trebuchet MS"/>
                <a:cs typeface="Trebuchet MS"/>
              </a:rPr>
              <a:t> </a:t>
            </a:r>
            <a:r>
              <a:rPr sz="1800" spc="-45" dirty="0">
                <a:latin typeface="Trebuchet MS"/>
                <a:cs typeface="Trebuchet MS"/>
              </a:rPr>
              <a:t>πλησίον</a:t>
            </a:r>
            <a:r>
              <a:rPr sz="1800" spc="-40" dirty="0">
                <a:latin typeface="Trebuchet MS"/>
                <a:cs typeface="Trebuchet MS"/>
              </a:rPr>
              <a:t> </a:t>
            </a:r>
            <a:r>
              <a:rPr sz="1800" spc="-10" dirty="0">
                <a:latin typeface="Trebuchet MS"/>
                <a:cs typeface="Trebuchet MS"/>
              </a:rPr>
              <a:t>του</a:t>
            </a:r>
            <a:r>
              <a:rPr sz="1800" spc="-5" dirty="0">
                <a:latin typeface="Trebuchet MS"/>
                <a:cs typeface="Trebuchet MS"/>
              </a:rPr>
              <a:t> </a:t>
            </a:r>
            <a:r>
              <a:rPr sz="1800" spc="-60" dirty="0">
                <a:latin typeface="Trebuchet MS"/>
                <a:cs typeface="Trebuchet MS"/>
              </a:rPr>
              <a:t>φαραγγιού </a:t>
            </a:r>
            <a:r>
              <a:rPr sz="1800" spc="-55" dirty="0">
                <a:latin typeface="Trebuchet MS"/>
                <a:cs typeface="Trebuchet MS"/>
              </a:rPr>
              <a:t> </a:t>
            </a:r>
            <a:r>
              <a:rPr sz="1800" spc="15" dirty="0">
                <a:latin typeface="Trebuchet MS"/>
                <a:cs typeface="Trebuchet MS"/>
              </a:rPr>
              <a:t>"ΠΑΝΤΑΒΡΕΧΕΙ"</a:t>
            </a:r>
            <a:r>
              <a:rPr sz="1800" spc="-85" dirty="0">
                <a:latin typeface="Trebuchet MS"/>
                <a:cs typeface="Trebuchet MS"/>
              </a:rPr>
              <a:t> </a:t>
            </a:r>
            <a:r>
              <a:rPr sz="1800" spc="-150" dirty="0">
                <a:latin typeface="Trebuchet MS"/>
                <a:cs typeface="Trebuchet MS"/>
              </a:rPr>
              <a:t>,</a:t>
            </a:r>
            <a:r>
              <a:rPr sz="1800" spc="-70" dirty="0">
                <a:latin typeface="Trebuchet MS"/>
                <a:cs typeface="Trebuchet MS"/>
              </a:rPr>
              <a:t> </a:t>
            </a:r>
            <a:r>
              <a:rPr sz="1800" spc="30" dirty="0">
                <a:latin typeface="Trebuchet MS"/>
                <a:cs typeface="Trebuchet MS"/>
              </a:rPr>
              <a:t>ώστε</a:t>
            </a:r>
            <a:r>
              <a:rPr sz="1800" spc="-65" dirty="0">
                <a:latin typeface="Trebuchet MS"/>
                <a:cs typeface="Trebuchet MS"/>
              </a:rPr>
              <a:t> </a:t>
            </a:r>
            <a:r>
              <a:rPr sz="1800" spc="-75" dirty="0">
                <a:latin typeface="Trebuchet MS"/>
                <a:cs typeface="Trebuchet MS"/>
              </a:rPr>
              <a:t>να</a:t>
            </a:r>
            <a:r>
              <a:rPr sz="1800" spc="-70" dirty="0">
                <a:latin typeface="Trebuchet MS"/>
                <a:cs typeface="Trebuchet MS"/>
              </a:rPr>
              <a:t> </a:t>
            </a:r>
            <a:r>
              <a:rPr sz="1800" spc="-5" dirty="0">
                <a:latin typeface="Trebuchet MS"/>
                <a:cs typeface="Trebuchet MS"/>
              </a:rPr>
              <a:t>μπορεί</a:t>
            </a:r>
            <a:r>
              <a:rPr sz="1800" spc="-80" dirty="0">
                <a:latin typeface="Trebuchet MS"/>
                <a:cs typeface="Trebuchet MS"/>
              </a:rPr>
              <a:t> </a:t>
            </a:r>
            <a:r>
              <a:rPr sz="1800" spc="-75" dirty="0">
                <a:latin typeface="Trebuchet MS"/>
                <a:cs typeface="Trebuchet MS"/>
              </a:rPr>
              <a:t>να</a:t>
            </a:r>
            <a:r>
              <a:rPr sz="1800" spc="-70" dirty="0">
                <a:latin typeface="Trebuchet MS"/>
                <a:cs typeface="Trebuchet MS"/>
              </a:rPr>
              <a:t> </a:t>
            </a:r>
            <a:r>
              <a:rPr sz="1800" spc="-30" dirty="0">
                <a:latin typeface="Trebuchet MS"/>
                <a:cs typeface="Trebuchet MS"/>
              </a:rPr>
              <a:t>λειτουργήσει</a:t>
            </a:r>
            <a:r>
              <a:rPr sz="1800" spc="-75" dirty="0">
                <a:latin typeface="Trebuchet MS"/>
                <a:cs typeface="Trebuchet MS"/>
              </a:rPr>
              <a:t> </a:t>
            </a:r>
            <a:r>
              <a:rPr sz="1800" spc="5" dirty="0">
                <a:latin typeface="Trebuchet MS"/>
                <a:cs typeface="Trebuchet MS"/>
              </a:rPr>
              <a:t>ως</a:t>
            </a:r>
            <a:r>
              <a:rPr sz="1800" spc="-75" dirty="0">
                <a:latin typeface="Trebuchet MS"/>
                <a:cs typeface="Trebuchet MS"/>
              </a:rPr>
              <a:t> </a:t>
            </a:r>
            <a:r>
              <a:rPr sz="1800" spc="-20" dirty="0">
                <a:latin typeface="Trebuchet MS"/>
                <a:cs typeface="Trebuchet MS"/>
              </a:rPr>
              <a:t>υποδοχέας</a:t>
            </a:r>
            <a:r>
              <a:rPr sz="1800" spc="-70" dirty="0">
                <a:latin typeface="Trebuchet MS"/>
                <a:cs typeface="Trebuchet MS"/>
              </a:rPr>
              <a:t> </a:t>
            </a:r>
            <a:r>
              <a:rPr sz="1800" spc="-20" dirty="0">
                <a:latin typeface="Trebuchet MS"/>
                <a:cs typeface="Trebuchet MS"/>
              </a:rPr>
              <a:t>των</a:t>
            </a:r>
            <a:r>
              <a:rPr sz="1800" spc="-70" dirty="0">
                <a:latin typeface="Trebuchet MS"/>
                <a:cs typeface="Trebuchet MS"/>
              </a:rPr>
              <a:t> </a:t>
            </a:r>
            <a:r>
              <a:rPr sz="1800" spc="-20" dirty="0">
                <a:latin typeface="Trebuchet MS"/>
                <a:cs typeface="Trebuchet MS"/>
              </a:rPr>
              <a:t>επισκεπτών</a:t>
            </a:r>
            <a:r>
              <a:rPr sz="1800" spc="-80" dirty="0">
                <a:latin typeface="Trebuchet MS"/>
                <a:cs typeface="Trebuchet MS"/>
              </a:rPr>
              <a:t> </a:t>
            </a:r>
            <a:r>
              <a:rPr sz="1800" spc="-35" dirty="0">
                <a:latin typeface="Trebuchet MS"/>
                <a:cs typeface="Trebuchet MS"/>
              </a:rPr>
              <a:t>αξιοποιώντας</a:t>
            </a:r>
            <a:r>
              <a:rPr sz="1800" spc="-70" dirty="0">
                <a:latin typeface="Trebuchet MS"/>
                <a:cs typeface="Trebuchet MS"/>
              </a:rPr>
              <a:t> </a:t>
            </a:r>
            <a:r>
              <a:rPr sz="1800" spc="-50" dirty="0">
                <a:latin typeface="Trebuchet MS"/>
                <a:cs typeface="Trebuchet MS"/>
              </a:rPr>
              <a:t>τα </a:t>
            </a:r>
            <a:r>
              <a:rPr sz="1800" spc="-530" dirty="0">
                <a:latin typeface="Trebuchet MS"/>
                <a:cs typeface="Trebuchet MS"/>
              </a:rPr>
              <a:t> </a:t>
            </a:r>
            <a:r>
              <a:rPr sz="1800" spc="-55" dirty="0">
                <a:latin typeface="Trebuchet MS"/>
                <a:cs typeface="Trebuchet MS"/>
              </a:rPr>
              <a:t>συγκριτικά </a:t>
            </a:r>
            <a:r>
              <a:rPr sz="1800" spc="-10" dirty="0">
                <a:latin typeface="Trebuchet MS"/>
                <a:cs typeface="Trebuchet MS"/>
              </a:rPr>
              <a:t>του </a:t>
            </a:r>
            <a:r>
              <a:rPr sz="1800" spc="-45" dirty="0">
                <a:latin typeface="Trebuchet MS"/>
                <a:cs typeface="Trebuchet MS"/>
              </a:rPr>
              <a:t>πλεονεκτήματα, </a:t>
            </a:r>
            <a:r>
              <a:rPr sz="1800" spc="-70" dirty="0">
                <a:latin typeface="Trebuchet MS"/>
                <a:cs typeface="Trebuchet MS"/>
              </a:rPr>
              <a:t>και </a:t>
            </a:r>
            <a:r>
              <a:rPr sz="1800" spc="-20" dirty="0">
                <a:latin typeface="Trebuchet MS"/>
                <a:cs typeface="Trebuchet MS"/>
              </a:rPr>
              <a:t>κυρίως </a:t>
            </a:r>
            <a:r>
              <a:rPr sz="1800" spc="-25" dirty="0">
                <a:latin typeface="Trebuchet MS"/>
                <a:cs typeface="Trebuchet MS"/>
              </a:rPr>
              <a:t>στην </a:t>
            </a:r>
            <a:r>
              <a:rPr sz="1800" spc="-35" dirty="0">
                <a:latin typeface="Trebuchet MS"/>
                <a:cs typeface="Trebuchet MS"/>
              </a:rPr>
              <a:t>ανάδειξη </a:t>
            </a:r>
            <a:r>
              <a:rPr sz="1800" spc="-10" dirty="0">
                <a:latin typeface="Trebuchet MS"/>
                <a:cs typeface="Trebuchet MS"/>
              </a:rPr>
              <a:t>του </a:t>
            </a:r>
            <a:r>
              <a:rPr sz="1800" spc="-15" dirty="0">
                <a:latin typeface="Trebuchet MS"/>
                <a:cs typeface="Trebuchet MS"/>
              </a:rPr>
              <a:t>ιδίου του </a:t>
            </a:r>
            <a:r>
              <a:rPr sz="1800" spc="-55" dirty="0">
                <a:latin typeface="Trebuchet MS"/>
                <a:cs typeface="Trebuchet MS"/>
              </a:rPr>
              <a:t>φαραγγιού </a:t>
            </a:r>
            <a:r>
              <a:rPr sz="1800" spc="5" dirty="0">
                <a:latin typeface="Trebuchet MS"/>
                <a:cs typeface="Trebuchet MS"/>
              </a:rPr>
              <a:t>ως </a:t>
            </a:r>
            <a:r>
              <a:rPr sz="1800" spc="-25" dirty="0">
                <a:latin typeface="Trebuchet MS"/>
                <a:cs typeface="Trebuchet MS"/>
              </a:rPr>
              <a:t>τοπίου </a:t>
            </a:r>
            <a:r>
              <a:rPr sz="1800" spc="-20" dirty="0">
                <a:latin typeface="Trebuchet MS"/>
                <a:cs typeface="Trebuchet MS"/>
              </a:rPr>
              <a:t> ιδιαίτερου</a:t>
            </a:r>
            <a:r>
              <a:rPr sz="1800" spc="-180" dirty="0">
                <a:latin typeface="Trebuchet MS"/>
                <a:cs typeface="Trebuchet MS"/>
              </a:rPr>
              <a:t> </a:t>
            </a:r>
            <a:r>
              <a:rPr sz="1800" spc="-25" dirty="0">
                <a:latin typeface="Trebuchet MS"/>
                <a:cs typeface="Trebuchet MS"/>
              </a:rPr>
              <a:t>φυσικού</a:t>
            </a:r>
            <a:r>
              <a:rPr sz="1800" spc="-170" dirty="0">
                <a:latin typeface="Trebuchet MS"/>
                <a:cs typeface="Trebuchet MS"/>
              </a:rPr>
              <a:t> </a:t>
            </a:r>
            <a:r>
              <a:rPr sz="1800" spc="-80" dirty="0">
                <a:latin typeface="Trebuchet MS"/>
                <a:cs typeface="Trebuchet MS"/>
              </a:rPr>
              <a:t>κάλλους.</a:t>
            </a:r>
            <a:r>
              <a:rPr sz="1800" spc="-175" dirty="0">
                <a:latin typeface="Trebuchet MS"/>
                <a:cs typeface="Trebuchet MS"/>
              </a:rPr>
              <a:t> </a:t>
            </a:r>
            <a:r>
              <a:rPr sz="1800" spc="-35" dirty="0">
                <a:latin typeface="Trebuchet MS"/>
                <a:cs typeface="Trebuchet MS"/>
              </a:rPr>
              <a:t>Επίσης,</a:t>
            </a:r>
            <a:r>
              <a:rPr sz="1800" spc="-175" dirty="0">
                <a:latin typeface="Trebuchet MS"/>
                <a:cs typeface="Trebuchet MS"/>
              </a:rPr>
              <a:t> </a:t>
            </a:r>
            <a:r>
              <a:rPr sz="1800" spc="-30" dirty="0">
                <a:latin typeface="Trebuchet MS"/>
                <a:cs typeface="Trebuchet MS"/>
              </a:rPr>
              <a:t>το</a:t>
            </a:r>
            <a:r>
              <a:rPr sz="1800" spc="-175" dirty="0">
                <a:latin typeface="Trebuchet MS"/>
                <a:cs typeface="Trebuchet MS"/>
              </a:rPr>
              <a:t> </a:t>
            </a:r>
            <a:r>
              <a:rPr sz="1800" spc="-45" dirty="0">
                <a:latin typeface="Trebuchet MS"/>
                <a:cs typeface="Trebuchet MS"/>
              </a:rPr>
              <a:t>έργο</a:t>
            </a:r>
            <a:r>
              <a:rPr sz="1800" spc="-175" dirty="0">
                <a:latin typeface="Trebuchet MS"/>
                <a:cs typeface="Trebuchet MS"/>
              </a:rPr>
              <a:t> </a:t>
            </a:r>
            <a:r>
              <a:rPr sz="1800" spc="30" dirty="0">
                <a:latin typeface="Trebuchet MS"/>
                <a:cs typeface="Trebuchet MS"/>
              </a:rPr>
              <a:t>σε</a:t>
            </a:r>
            <a:r>
              <a:rPr sz="1800" spc="-185" dirty="0">
                <a:latin typeface="Trebuchet MS"/>
                <a:cs typeface="Trebuchet MS"/>
              </a:rPr>
              <a:t> </a:t>
            </a:r>
            <a:r>
              <a:rPr sz="1800" spc="-20" dirty="0">
                <a:latin typeface="Trebuchet MS"/>
                <a:cs typeface="Trebuchet MS"/>
              </a:rPr>
              <a:t>συνάρτηση</a:t>
            </a:r>
            <a:r>
              <a:rPr sz="1800" spc="-175" dirty="0">
                <a:latin typeface="Trebuchet MS"/>
                <a:cs typeface="Trebuchet MS"/>
              </a:rPr>
              <a:t> </a:t>
            </a:r>
            <a:r>
              <a:rPr sz="1800" spc="35" dirty="0">
                <a:latin typeface="Trebuchet MS"/>
                <a:cs typeface="Trebuchet MS"/>
              </a:rPr>
              <a:t>με</a:t>
            </a:r>
            <a:r>
              <a:rPr sz="1800" spc="-185" dirty="0">
                <a:latin typeface="Trebuchet MS"/>
                <a:cs typeface="Trebuchet MS"/>
              </a:rPr>
              <a:t> </a:t>
            </a:r>
            <a:r>
              <a:rPr sz="1800" spc="-90" dirty="0">
                <a:latin typeface="Trebuchet MS"/>
                <a:cs typeface="Trebuchet MS"/>
              </a:rPr>
              <a:t>άλλα</a:t>
            </a:r>
            <a:r>
              <a:rPr sz="1800" spc="-170" dirty="0">
                <a:latin typeface="Trebuchet MS"/>
                <a:cs typeface="Trebuchet MS"/>
              </a:rPr>
              <a:t> </a:t>
            </a:r>
            <a:r>
              <a:rPr sz="1800" spc="-30" dirty="0">
                <a:latin typeface="Trebuchet MS"/>
                <a:cs typeface="Trebuchet MS"/>
              </a:rPr>
              <a:t>προτεινόμενα</a:t>
            </a:r>
            <a:r>
              <a:rPr sz="1800" spc="-175" dirty="0">
                <a:latin typeface="Trebuchet MS"/>
                <a:cs typeface="Trebuchet MS"/>
              </a:rPr>
              <a:t> </a:t>
            </a:r>
            <a:r>
              <a:rPr sz="1800" spc="-70" dirty="0">
                <a:latin typeface="Trebuchet MS"/>
                <a:cs typeface="Trebuchet MS"/>
              </a:rPr>
              <a:t>και</a:t>
            </a:r>
            <a:r>
              <a:rPr sz="1800" spc="-175" dirty="0">
                <a:latin typeface="Trebuchet MS"/>
                <a:cs typeface="Trebuchet MS"/>
              </a:rPr>
              <a:t> </a:t>
            </a:r>
            <a:r>
              <a:rPr sz="1800" spc="-25" dirty="0">
                <a:latin typeface="Trebuchet MS"/>
                <a:cs typeface="Trebuchet MS"/>
              </a:rPr>
              <a:t>υλοποιούμενα </a:t>
            </a:r>
            <a:r>
              <a:rPr sz="1800" spc="-530" dirty="0">
                <a:latin typeface="Trebuchet MS"/>
                <a:cs typeface="Trebuchet MS"/>
              </a:rPr>
              <a:t> </a:t>
            </a:r>
            <a:r>
              <a:rPr sz="1800" spc="-55" dirty="0">
                <a:latin typeface="Trebuchet MS"/>
                <a:cs typeface="Trebuchet MS"/>
              </a:rPr>
              <a:t>έργα</a:t>
            </a:r>
            <a:r>
              <a:rPr sz="1800" spc="-204" dirty="0">
                <a:latin typeface="Trebuchet MS"/>
                <a:cs typeface="Trebuchet MS"/>
              </a:rPr>
              <a:t> </a:t>
            </a:r>
            <a:r>
              <a:rPr sz="1800" spc="-15" dirty="0">
                <a:latin typeface="Trebuchet MS"/>
                <a:cs typeface="Trebuchet MS"/>
              </a:rPr>
              <a:t>(Οδός</a:t>
            </a:r>
            <a:r>
              <a:rPr sz="1800" spc="-200" dirty="0">
                <a:latin typeface="Trebuchet MS"/>
                <a:cs typeface="Trebuchet MS"/>
              </a:rPr>
              <a:t> </a:t>
            </a:r>
            <a:r>
              <a:rPr sz="1800" spc="-45" dirty="0">
                <a:latin typeface="Trebuchet MS"/>
                <a:cs typeface="Trebuchet MS"/>
              </a:rPr>
              <a:t>Καστανιά</a:t>
            </a:r>
            <a:r>
              <a:rPr sz="1800" spc="-200" dirty="0">
                <a:latin typeface="Trebuchet MS"/>
                <a:cs typeface="Trebuchet MS"/>
              </a:rPr>
              <a:t> </a:t>
            </a:r>
            <a:r>
              <a:rPr sz="1800" spc="-50" dirty="0">
                <a:latin typeface="Trebuchet MS"/>
                <a:cs typeface="Trebuchet MS"/>
              </a:rPr>
              <a:t>-</a:t>
            </a:r>
            <a:r>
              <a:rPr sz="1800" spc="-204" dirty="0">
                <a:latin typeface="Trebuchet MS"/>
                <a:cs typeface="Trebuchet MS"/>
              </a:rPr>
              <a:t> </a:t>
            </a:r>
            <a:r>
              <a:rPr sz="1800" spc="-10" dirty="0">
                <a:latin typeface="Trebuchet MS"/>
                <a:cs typeface="Trebuchet MS"/>
              </a:rPr>
              <a:t>Πρόδρομος-Ροσκά</a:t>
            </a:r>
            <a:r>
              <a:rPr sz="1800" spc="-200" dirty="0">
                <a:latin typeface="Trebuchet MS"/>
                <a:cs typeface="Trebuchet MS"/>
              </a:rPr>
              <a:t> </a:t>
            </a:r>
            <a:r>
              <a:rPr sz="1800" spc="-50" dirty="0">
                <a:latin typeface="Trebuchet MS"/>
                <a:cs typeface="Trebuchet MS"/>
              </a:rPr>
              <a:t>Ν.Α.</a:t>
            </a:r>
            <a:r>
              <a:rPr sz="1800" spc="-220" dirty="0">
                <a:latin typeface="Trebuchet MS"/>
                <a:cs typeface="Trebuchet MS"/>
              </a:rPr>
              <a:t> </a:t>
            </a:r>
            <a:r>
              <a:rPr sz="1800" spc="-40" dirty="0">
                <a:latin typeface="Trebuchet MS"/>
                <a:cs typeface="Trebuchet MS"/>
              </a:rPr>
              <a:t>Ευρυτανίας,</a:t>
            </a:r>
            <a:r>
              <a:rPr sz="1800" spc="-200" dirty="0">
                <a:latin typeface="Trebuchet MS"/>
                <a:cs typeface="Trebuchet MS"/>
              </a:rPr>
              <a:t> </a:t>
            </a:r>
            <a:r>
              <a:rPr sz="1800" spc="-114" dirty="0">
                <a:latin typeface="Trebuchet MS"/>
                <a:cs typeface="Trebuchet MS"/>
              </a:rPr>
              <a:t>κλπ),</a:t>
            </a:r>
            <a:r>
              <a:rPr sz="1800" spc="-200" dirty="0">
                <a:latin typeface="Trebuchet MS"/>
                <a:cs typeface="Trebuchet MS"/>
              </a:rPr>
              <a:t> </a:t>
            </a:r>
            <a:r>
              <a:rPr sz="1800" spc="-35" dirty="0">
                <a:latin typeface="Trebuchet MS"/>
                <a:cs typeface="Trebuchet MS"/>
              </a:rPr>
              <a:t>αναμένεται</a:t>
            </a:r>
            <a:r>
              <a:rPr sz="1800" spc="-204" dirty="0">
                <a:latin typeface="Trebuchet MS"/>
                <a:cs typeface="Trebuchet MS"/>
              </a:rPr>
              <a:t> </a:t>
            </a:r>
            <a:r>
              <a:rPr sz="1800" spc="-75" dirty="0">
                <a:latin typeface="Trebuchet MS"/>
                <a:cs typeface="Trebuchet MS"/>
              </a:rPr>
              <a:t>να</a:t>
            </a:r>
            <a:r>
              <a:rPr sz="1800" spc="-200" dirty="0">
                <a:latin typeface="Trebuchet MS"/>
                <a:cs typeface="Trebuchet MS"/>
              </a:rPr>
              <a:t> </a:t>
            </a:r>
            <a:r>
              <a:rPr sz="1800" spc="-15" dirty="0">
                <a:latin typeface="Trebuchet MS"/>
                <a:cs typeface="Trebuchet MS"/>
              </a:rPr>
              <a:t>συμβάλει</a:t>
            </a:r>
            <a:r>
              <a:rPr sz="1800" spc="-210" dirty="0">
                <a:latin typeface="Trebuchet MS"/>
                <a:cs typeface="Trebuchet MS"/>
              </a:rPr>
              <a:t> </a:t>
            </a:r>
            <a:r>
              <a:rPr sz="1800" spc="-30" dirty="0">
                <a:latin typeface="Trebuchet MS"/>
                <a:cs typeface="Trebuchet MS"/>
              </a:rPr>
              <a:t>αθροιστικά </a:t>
            </a:r>
            <a:r>
              <a:rPr sz="1800" spc="-530" dirty="0">
                <a:latin typeface="Trebuchet MS"/>
                <a:cs typeface="Trebuchet MS"/>
              </a:rPr>
              <a:t> </a:t>
            </a:r>
            <a:r>
              <a:rPr sz="1800" spc="-25" dirty="0">
                <a:latin typeface="Trebuchet MS"/>
                <a:cs typeface="Trebuchet MS"/>
              </a:rPr>
              <a:t>στην </a:t>
            </a:r>
            <a:r>
              <a:rPr sz="1800" spc="-30" dirty="0">
                <a:latin typeface="Trebuchet MS"/>
                <a:cs typeface="Trebuchet MS"/>
              </a:rPr>
              <a:t>αναβάθμιση της </a:t>
            </a:r>
            <a:r>
              <a:rPr sz="1800" spc="-45" dirty="0">
                <a:latin typeface="Trebuchet MS"/>
                <a:cs typeface="Trebuchet MS"/>
              </a:rPr>
              <a:t>περιοχής, </a:t>
            </a:r>
            <a:r>
              <a:rPr sz="1800" spc="-40" dirty="0">
                <a:latin typeface="Trebuchet MS"/>
                <a:cs typeface="Trebuchet MS"/>
              </a:rPr>
              <a:t>αισθητικά </a:t>
            </a:r>
            <a:r>
              <a:rPr sz="1800" spc="-70" dirty="0">
                <a:latin typeface="Trebuchet MS"/>
                <a:cs typeface="Trebuchet MS"/>
              </a:rPr>
              <a:t>και </a:t>
            </a:r>
            <a:r>
              <a:rPr sz="1800" spc="-55" dirty="0">
                <a:latin typeface="Trebuchet MS"/>
                <a:cs typeface="Trebuchet MS"/>
              </a:rPr>
              <a:t>λειτουργικά </a:t>
            </a:r>
            <a:r>
              <a:rPr sz="1800" spc="-70" dirty="0">
                <a:latin typeface="Trebuchet MS"/>
                <a:cs typeface="Trebuchet MS"/>
              </a:rPr>
              <a:t>και </a:t>
            </a:r>
            <a:r>
              <a:rPr sz="1800" spc="-75" dirty="0">
                <a:latin typeface="Trebuchet MS"/>
                <a:cs typeface="Trebuchet MS"/>
              </a:rPr>
              <a:t>να</a:t>
            </a:r>
            <a:r>
              <a:rPr sz="1800" spc="-70" dirty="0">
                <a:latin typeface="Trebuchet MS"/>
                <a:cs typeface="Trebuchet MS"/>
              </a:rPr>
              <a:t> </a:t>
            </a:r>
            <a:r>
              <a:rPr sz="1800" spc="-25" dirty="0">
                <a:latin typeface="Trebuchet MS"/>
                <a:cs typeface="Trebuchet MS"/>
              </a:rPr>
              <a:t>ενεργοποιήσει </a:t>
            </a:r>
            <a:r>
              <a:rPr sz="1800" spc="-30" dirty="0">
                <a:latin typeface="Trebuchet MS"/>
                <a:cs typeface="Trebuchet MS"/>
              </a:rPr>
              <a:t>το επενδυτικό </a:t>
            </a:r>
            <a:r>
              <a:rPr sz="1800" spc="-25" dirty="0">
                <a:latin typeface="Trebuchet MS"/>
                <a:cs typeface="Trebuchet MS"/>
              </a:rPr>
              <a:t> </a:t>
            </a:r>
            <a:r>
              <a:rPr sz="1800" spc="-30" dirty="0">
                <a:latin typeface="Trebuchet MS"/>
                <a:cs typeface="Trebuchet MS"/>
              </a:rPr>
              <a:t>ενδιαφέρον</a:t>
            </a:r>
            <a:r>
              <a:rPr sz="1800" spc="-145" dirty="0">
                <a:latin typeface="Trebuchet MS"/>
                <a:cs typeface="Trebuchet MS"/>
              </a:rPr>
              <a:t> </a:t>
            </a:r>
            <a:r>
              <a:rPr sz="1800" spc="-25" dirty="0">
                <a:latin typeface="Trebuchet MS"/>
                <a:cs typeface="Trebuchet MS"/>
              </a:rPr>
              <a:t>στην</a:t>
            </a:r>
            <a:r>
              <a:rPr sz="1800" spc="-145" dirty="0">
                <a:latin typeface="Trebuchet MS"/>
                <a:cs typeface="Trebuchet MS"/>
              </a:rPr>
              <a:t> </a:t>
            </a:r>
            <a:r>
              <a:rPr sz="1800" spc="5" dirty="0">
                <a:latin typeface="Trebuchet MS"/>
                <a:cs typeface="Trebuchet MS"/>
              </a:rPr>
              <a:t>ευρύτερη</a:t>
            </a:r>
            <a:r>
              <a:rPr sz="1800" spc="-140" dirty="0">
                <a:latin typeface="Trebuchet MS"/>
                <a:cs typeface="Trebuchet MS"/>
              </a:rPr>
              <a:t> </a:t>
            </a:r>
            <a:r>
              <a:rPr sz="1800" spc="-40" dirty="0">
                <a:latin typeface="Trebuchet MS"/>
                <a:cs typeface="Trebuchet MS"/>
              </a:rPr>
              <a:t>περιοχή.</a:t>
            </a:r>
            <a:r>
              <a:rPr sz="1800" spc="-140" dirty="0">
                <a:latin typeface="Trebuchet MS"/>
                <a:cs typeface="Trebuchet MS"/>
              </a:rPr>
              <a:t> </a:t>
            </a:r>
            <a:r>
              <a:rPr sz="1800" spc="-185" dirty="0">
                <a:latin typeface="Trebuchet MS"/>
                <a:cs typeface="Trebuchet MS"/>
              </a:rPr>
              <a:t>Το</a:t>
            </a:r>
            <a:r>
              <a:rPr sz="1800" spc="-140" dirty="0">
                <a:latin typeface="Trebuchet MS"/>
                <a:cs typeface="Trebuchet MS"/>
              </a:rPr>
              <a:t> </a:t>
            </a:r>
            <a:r>
              <a:rPr sz="1800" spc="-40" dirty="0">
                <a:latin typeface="Trebuchet MS"/>
                <a:cs typeface="Trebuchet MS"/>
              </a:rPr>
              <a:t>οικονομικό</a:t>
            </a:r>
            <a:r>
              <a:rPr sz="1800" spc="-140" dirty="0">
                <a:latin typeface="Trebuchet MS"/>
                <a:cs typeface="Trebuchet MS"/>
              </a:rPr>
              <a:t> </a:t>
            </a:r>
            <a:r>
              <a:rPr sz="1800" spc="-30" dirty="0">
                <a:latin typeface="Trebuchet MS"/>
                <a:cs typeface="Trebuchet MS"/>
              </a:rPr>
              <a:t>όφελος</a:t>
            </a:r>
            <a:r>
              <a:rPr sz="1800" spc="-145" dirty="0">
                <a:latin typeface="Trebuchet MS"/>
                <a:cs typeface="Trebuchet MS"/>
              </a:rPr>
              <a:t> </a:t>
            </a:r>
            <a:r>
              <a:rPr sz="1800" spc="-20" dirty="0">
                <a:latin typeface="Trebuchet MS"/>
                <a:cs typeface="Trebuchet MS"/>
              </a:rPr>
              <a:t>από</a:t>
            </a:r>
            <a:r>
              <a:rPr sz="1800" spc="-140" dirty="0">
                <a:latin typeface="Trebuchet MS"/>
                <a:cs typeface="Trebuchet MS"/>
              </a:rPr>
              <a:t> </a:t>
            </a:r>
            <a:r>
              <a:rPr sz="1800" spc="-30" dirty="0">
                <a:latin typeface="Trebuchet MS"/>
                <a:cs typeface="Trebuchet MS"/>
              </a:rPr>
              <a:t>το</a:t>
            </a:r>
            <a:r>
              <a:rPr sz="1800" spc="-140" dirty="0">
                <a:latin typeface="Trebuchet MS"/>
                <a:cs typeface="Trebuchet MS"/>
              </a:rPr>
              <a:t> </a:t>
            </a:r>
            <a:r>
              <a:rPr sz="1800" spc="-45" dirty="0">
                <a:latin typeface="Trebuchet MS"/>
                <a:cs typeface="Trebuchet MS"/>
              </a:rPr>
              <a:t>έργο</a:t>
            </a:r>
            <a:r>
              <a:rPr sz="1800" spc="-145" dirty="0">
                <a:latin typeface="Trebuchet MS"/>
                <a:cs typeface="Trebuchet MS"/>
              </a:rPr>
              <a:t> </a:t>
            </a:r>
            <a:r>
              <a:rPr sz="1800" spc="-15" dirty="0">
                <a:latin typeface="Trebuchet MS"/>
                <a:cs typeface="Trebuchet MS"/>
              </a:rPr>
              <a:t>θα</a:t>
            </a:r>
            <a:r>
              <a:rPr sz="1800" spc="-125" dirty="0">
                <a:latin typeface="Trebuchet MS"/>
                <a:cs typeface="Trebuchet MS"/>
              </a:rPr>
              <a:t> </a:t>
            </a:r>
            <a:r>
              <a:rPr sz="1800" spc="-35" dirty="0">
                <a:latin typeface="Trebuchet MS"/>
                <a:cs typeface="Trebuchet MS"/>
              </a:rPr>
              <a:t>είναι</a:t>
            </a:r>
            <a:r>
              <a:rPr sz="1800" spc="-135" dirty="0">
                <a:latin typeface="Trebuchet MS"/>
                <a:cs typeface="Trebuchet MS"/>
              </a:rPr>
              <a:t> </a:t>
            </a:r>
            <a:r>
              <a:rPr sz="1800" spc="-45" dirty="0">
                <a:latin typeface="Trebuchet MS"/>
                <a:cs typeface="Trebuchet MS"/>
              </a:rPr>
              <a:t>σημαντικό,</a:t>
            </a:r>
            <a:r>
              <a:rPr sz="1800" spc="-135" dirty="0">
                <a:latin typeface="Trebuchet MS"/>
                <a:cs typeface="Trebuchet MS"/>
              </a:rPr>
              <a:t> </a:t>
            </a:r>
            <a:r>
              <a:rPr sz="1800" spc="-15" dirty="0">
                <a:latin typeface="Trebuchet MS"/>
                <a:cs typeface="Trebuchet MS"/>
              </a:rPr>
              <a:t>αφού</a:t>
            </a:r>
            <a:r>
              <a:rPr sz="1800" spc="-140" dirty="0">
                <a:latin typeface="Trebuchet MS"/>
                <a:cs typeface="Trebuchet MS"/>
              </a:rPr>
              <a:t> </a:t>
            </a:r>
            <a:r>
              <a:rPr sz="1800" spc="35" dirty="0">
                <a:latin typeface="Trebuchet MS"/>
                <a:cs typeface="Trebuchet MS"/>
              </a:rPr>
              <a:t>με </a:t>
            </a:r>
            <a:r>
              <a:rPr sz="1800" spc="-530" dirty="0">
                <a:latin typeface="Trebuchet MS"/>
                <a:cs typeface="Trebuchet MS"/>
              </a:rPr>
              <a:t> </a:t>
            </a:r>
            <a:r>
              <a:rPr sz="1800" spc="-40" dirty="0">
                <a:latin typeface="Trebuchet MS"/>
                <a:cs typeface="Trebuchet MS"/>
              </a:rPr>
              <a:t>την </a:t>
            </a:r>
            <a:r>
              <a:rPr sz="1800" spc="-25" dirty="0">
                <a:latin typeface="Trebuchet MS"/>
                <a:cs typeface="Trebuchet MS"/>
              </a:rPr>
              <a:t>υλοποίηση </a:t>
            </a:r>
            <a:r>
              <a:rPr sz="1800" spc="-10" dirty="0">
                <a:latin typeface="Trebuchet MS"/>
                <a:cs typeface="Trebuchet MS"/>
              </a:rPr>
              <a:t>του </a:t>
            </a:r>
            <a:r>
              <a:rPr sz="1800" spc="-70" dirty="0">
                <a:latin typeface="Trebuchet MS"/>
                <a:cs typeface="Trebuchet MS"/>
              </a:rPr>
              <a:t>και </a:t>
            </a:r>
            <a:r>
              <a:rPr sz="1800" spc="30" dirty="0">
                <a:latin typeface="Trebuchet MS"/>
                <a:cs typeface="Trebuchet MS"/>
              </a:rPr>
              <a:t>σε </a:t>
            </a:r>
            <a:r>
              <a:rPr sz="1800" spc="-5" dirty="0">
                <a:latin typeface="Trebuchet MS"/>
                <a:cs typeface="Trebuchet MS"/>
              </a:rPr>
              <a:t>συνδυασμό </a:t>
            </a:r>
            <a:r>
              <a:rPr sz="1800" spc="35" dirty="0">
                <a:latin typeface="Trebuchet MS"/>
                <a:cs typeface="Trebuchet MS"/>
              </a:rPr>
              <a:t>με </a:t>
            </a:r>
            <a:r>
              <a:rPr sz="1800" spc="-60" dirty="0">
                <a:latin typeface="Trebuchet MS"/>
                <a:cs typeface="Trebuchet MS"/>
              </a:rPr>
              <a:t>τα </a:t>
            </a:r>
            <a:r>
              <a:rPr sz="1800" spc="-35" dirty="0">
                <a:latin typeface="Trebuchet MS"/>
                <a:cs typeface="Trebuchet MS"/>
              </a:rPr>
              <a:t>υπόλοιπα </a:t>
            </a:r>
            <a:r>
              <a:rPr sz="1800" spc="-80" dirty="0">
                <a:latin typeface="Trebuchet MS"/>
                <a:cs typeface="Trebuchet MS"/>
              </a:rPr>
              <a:t>έργα, </a:t>
            </a:r>
            <a:r>
              <a:rPr sz="1800" spc="-50" dirty="0">
                <a:latin typeface="Trebuchet MS"/>
                <a:cs typeface="Trebuchet MS"/>
              </a:rPr>
              <a:t>τα </a:t>
            </a:r>
            <a:r>
              <a:rPr sz="1800" spc="-30" dirty="0">
                <a:latin typeface="Trebuchet MS"/>
                <a:cs typeface="Trebuchet MS"/>
              </a:rPr>
              <a:t>οποία έχουν </a:t>
            </a:r>
            <a:r>
              <a:rPr sz="1800" spc="-20" dirty="0">
                <a:latin typeface="Trebuchet MS"/>
                <a:cs typeface="Trebuchet MS"/>
              </a:rPr>
              <a:t>υλοποιηθεί </a:t>
            </a:r>
            <a:r>
              <a:rPr sz="1800" dirty="0">
                <a:latin typeface="Trebuchet MS"/>
                <a:cs typeface="Trebuchet MS"/>
              </a:rPr>
              <a:t>ή </a:t>
            </a:r>
            <a:r>
              <a:rPr sz="1800" spc="-15" dirty="0">
                <a:latin typeface="Trebuchet MS"/>
                <a:cs typeface="Trebuchet MS"/>
              </a:rPr>
              <a:t>θα </a:t>
            </a:r>
            <a:r>
              <a:rPr sz="1800" spc="-10" dirty="0">
                <a:latin typeface="Trebuchet MS"/>
                <a:cs typeface="Trebuchet MS"/>
              </a:rPr>
              <a:t> </a:t>
            </a:r>
            <a:r>
              <a:rPr sz="1800" spc="-25" dirty="0">
                <a:latin typeface="Trebuchet MS"/>
                <a:cs typeface="Trebuchet MS"/>
              </a:rPr>
              <a:t>υλοποιηθούν στην περιοχή </a:t>
            </a:r>
            <a:r>
              <a:rPr sz="1800" spc="-35" dirty="0">
                <a:latin typeface="Trebuchet MS"/>
                <a:cs typeface="Trebuchet MS"/>
              </a:rPr>
              <a:t>αναμένεται </a:t>
            </a:r>
            <a:r>
              <a:rPr sz="1800" spc="-30" dirty="0">
                <a:latin typeface="Trebuchet MS"/>
                <a:cs typeface="Trebuchet MS"/>
              </a:rPr>
              <a:t>ότι </a:t>
            </a:r>
            <a:r>
              <a:rPr sz="1800" spc="-15" dirty="0">
                <a:latin typeface="Trebuchet MS"/>
                <a:cs typeface="Trebuchet MS"/>
              </a:rPr>
              <a:t>θα </a:t>
            </a:r>
            <a:r>
              <a:rPr sz="1800" dirty="0">
                <a:latin typeface="Trebuchet MS"/>
                <a:cs typeface="Trebuchet MS"/>
              </a:rPr>
              <a:t>βοηθήσει στη </a:t>
            </a:r>
            <a:r>
              <a:rPr sz="1800" spc="-30" dirty="0">
                <a:latin typeface="Trebuchet MS"/>
                <a:cs typeface="Trebuchet MS"/>
              </a:rPr>
              <a:t>δημιουργία </a:t>
            </a:r>
            <a:r>
              <a:rPr sz="1800" spc="-20" dirty="0">
                <a:latin typeface="Trebuchet MS"/>
                <a:cs typeface="Trebuchet MS"/>
              </a:rPr>
              <a:t>νέων </a:t>
            </a:r>
            <a:r>
              <a:rPr sz="1800" spc="15" dirty="0">
                <a:latin typeface="Trebuchet MS"/>
                <a:cs typeface="Trebuchet MS"/>
              </a:rPr>
              <a:t>θέσεων </a:t>
            </a:r>
            <a:r>
              <a:rPr sz="1800" spc="-40" dirty="0">
                <a:latin typeface="Trebuchet MS"/>
                <a:cs typeface="Trebuchet MS"/>
              </a:rPr>
              <a:t>εργασίας </a:t>
            </a:r>
            <a:r>
              <a:rPr sz="1800" spc="-90" dirty="0">
                <a:latin typeface="Trebuchet MS"/>
                <a:cs typeface="Trebuchet MS"/>
              </a:rPr>
              <a:t>για </a:t>
            </a:r>
            <a:r>
              <a:rPr sz="1800" spc="-530" dirty="0">
                <a:latin typeface="Trebuchet MS"/>
                <a:cs typeface="Trebuchet MS"/>
              </a:rPr>
              <a:t> </a:t>
            </a:r>
            <a:r>
              <a:rPr sz="1800" spc="-55" dirty="0">
                <a:latin typeface="Trebuchet MS"/>
                <a:cs typeface="Trebuchet MS"/>
              </a:rPr>
              <a:t>τον</a:t>
            </a:r>
            <a:r>
              <a:rPr sz="1800" spc="-50" dirty="0">
                <a:latin typeface="Trebuchet MS"/>
                <a:cs typeface="Trebuchet MS"/>
              </a:rPr>
              <a:t> τοπικό</a:t>
            </a:r>
            <a:r>
              <a:rPr sz="1800" spc="-45" dirty="0">
                <a:latin typeface="Trebuchet MS"/>
                <a:cs typeface="Trebuchet MS"/>
              </a:rPr>
              <a:t> </a:t>
            </a:r>
            <a:r>
              <a:rPr sz="1800" spc="-30" dirty="0">
                <a:latin typeface="Trebuchet MS"/>
                <a:cs typeface="Trebuchet MS"/>
              </a:rPr>
              <a:t>πληθυσμό.</a:t>
            </a:r>
            <a:r>
              <a:rPr sz="1800" spc="-25" dirty="0">
                <a:latin typeface="Trebuchet MS"/>
                <a:cs typeface="Trebuchet MS"/>
              </a:rPr>
              <a:t> </a:t>
            </a:r>
            <a:r>
              <a:rPr sz="1800" spc="-30" dirty="0">
                <a:latin typeface="Trebuchet MS"/>
                <a:cs typeface="Trebuchet MS"/>
              </a:rPr>
              <a:t>Ακόμα</a:t>
            </a:r>
            <a:r>
              <a:rPr sz="1800" spc="-25" dirty="0">
                <a:latin typeface="Trebuchet MS"/>
                <a:cs typeface="Trebuchet MS"/>
              </a:rPr>
              <a:t> </a:t>
            </a:r>
            <a:r>
              <a:rPr sz="1800" spc="-35" dirty="0">
                <a:latin typeface="Trebuchet MS"/>
                <a:cs typeface="Trebuchet MS"/>
              </a:rPr>
              <a:t>αναμένεται</a:t>
            </a:r>
            <a:r>
              <a:rPr sz="1800" spc="-30" dirty="0">
                <a:latin typeface="Trebuchet MS"/>
                <a:cs typeface="Trebuchet MS"/>
              </a:rPr>
              <a:t> </a:t>
            </a:r>
            <a:r>
              <a:rPr sz="1800" dirty="0">
                <a:latin typeface="Trebuchet MS"/>
                <a:cs typeface="Trebuchet MS"/>
              </a:rPr>
              <a:t>η</a:t>
            </a:r>
            <a:r>
              <a:rPr sz="1800" spc="5" dirty="0">
                <a:latin typeface="Trebuchet MS"/>
                <a:cs typeface="Trebuchet MS"/>
              </a:rPr>
              <a:t> </a:t>
            </a:r>
            <a:r>
              <a:rPr sz="1800" spc="-20" dirty="0">
                <a:latin typeface="Trebuchet MS"/>
                <a:cs typeface="Trebuchet MS"/>
              </a:rPr>
              <a:t>ενίσχυση</a:t>
            </a:r>
            <a:r>
              <a:rPr sz="1800" spc="-15" dirty="0">
                <a:latin typeface="Trebuchet MS"/>
                <a:cs typeface="Trebuchet MS"/>
              </a:rPr>
              <a:t> </a:t>
            </a:r>
            <a:r>
              <a:rPr sz="1800" spc="-20" dirty="0">
                <a:latin typeface="Trebuchet MS"/>
                <a:cs typeface="Trebuchet MS"/>
              </a:rPr>
              <a:t>των</a:t>
            </a:r>
            <a:r>
              <a:rPr sz="1800" spc="-15" dirty="0">
                <a:latin typeface="Trebuchet MS"/>
                <a:cs typeface="Trebuchet MS"/>
              </a:rPr>
              <a:t> </a:t>
            </a:r>
            <a:r>
              <a:rPr sz="1800" spc="-20" dirty="0">
                <a:latin typeface="Trebuchet MS"/>
                <a:cs typeface="Trebuchet MS"/>
              </a:rPr>
              <a:t>υφιστάμενων</a:t>
            </a:r>
            <a:r>
              <a:rPr sz="1800" spc="-15" dirty="0">
                <a:latin typeface="Trebuchet MS"/>
                <a:cs typeface="Trebuchet MS"/>
              </a:rPr>
              <a:t> </a:t>
            </a:r>
            <a:r>
              <a:rPr sz="1800" spc="-10" dirty="0">
                <a:latin typeface="Trebuchet MS"/>
                <a:cs typeface="Trebuchet MS"/>
              </a:rPr>
              <a:t>επιχειρήσεων</a:t>
            </a:r>
            <a:r>
              <a:rPr sz="1800" spc="-5" dirty="0">
                <a:latin typeface="Trebuchet MS"/>
                <a:cs typeface="Trebuchet MS"/>
              </a:rPr>
              <a:t> που </a:t>
            </a:r>
            <a:r>
              <a:rPr sz="1800" dirty="0">
                <a:latin typeface="Trebuchet MS"/>
                <a:cs typeface="Trebuchet MS"/>
              </a:rPr>
              <a:t> </a:t>
            </a:r>
            <a:r>
              <a:rPr sz="1800" spc="-25" dirty="0">
                <a:latin typeface="Trebuchet MS"/>
                <a:cs typeface="Trebuchet MS"/>
              </a:rPr>
              <a:t>δραστηριοποιούνται στην περιοχή </a:t>
            </a:r>
            <a:r>
              <a:rPr sz="1800" spc="-135" dirty="0">
                <a:latin typeface="Trebuchet MS"/>
                <a:cs typeface="Trebuchet MS"/>
              </a:rPr>
              <a:t>( </a:t>
            </a:r>
            <a:r>
              <a:rPr sz="1800" spc="-25" dirty="0">
                <a:latin typeface="Trebuchet MS"/>
                <a:cs typeface="Trebuchet MS"/>
              </a:rPr>
              <a:t>οικισμός </a:t>
            </a:r>
            <a:r>
              <a:rPr sz="1800" spc="-45" dirty="0">
                <a:latin typeface="Trebuchet MS"/>
                <a:cs typeface="Trebuchet MS"/>
              </a:rPr>
              <a:t>Κρικέλλου </a:t>
            </a:r>
            <a:r>
              <a:rPr sz="1800" spc="-150" dirty="0">
                <a:latin typeface="Trebuchet MS"/>
                <a:cs typeface="Trebuchet MS"/>
              </a:rPr>
              <a:t>, </a:t>
            </a:r>
            <a:r>
              <a:rPr sz="1800" spc="-25" dirty="0">
                <a:latin typeface="Trebuchet MS"/>
                <a:cs typeface="Trebuchet MS"/>
              </a:rPr>
              <a:t>Δομνίστας </a:t>
            </a:r>
            <a:r>
              <a:rPr sz="1800" spc="-105" dirty="0">
                <a:latin typeface="Trebuchet MS"/>
                <a:cs typeface="Trebuchet MS"/>
              </a:rPr>
              <a:t>κλπ) </a:t>
            </a:r>
            <a:r>
              <a:rPr sz="1800" spc="-150" dirty="0">
                <a:latin typeface="Trebuchet MS"/>
                <a:cs typeface="Trebuchet MS"/>
              </a:rPr>
              <a:t>, </a:t>
            </a:r>
            <a:r>
              <a:rPr sz="1800" spc="-10" dirty="0">
                <a:latin typeface="Trebuchet MS"/>
                <a:cs typeface="Trebuchet MS"/>
              </a:rPr>
              <a:t>οι </a:t>
            </a:r>
            <a:r>
              <a:rPr sz="1800" spc="-15" dirty="0">
                <a:latin typeface="Trebuchet MS"/>
                <a:cs typeface="Trebuchet MS"/>
              </a:rPr>
              <a:t>οποίες </a:t>
            </a:r>
            <a:r>
              <a:rPr sz="1800" spc="-65" dirty="0">
                <a:latin typeface="Trebuchet MS"/>
                <a:cs typeface="Trebuchet MS"/>
              </a:rPr>
              <a:t>λόγω </a:t>
            </a:r>
            <a:r>
              <a:rPr sz="1800" spc="-20" dirty="0">
                <a:latin typeface="Trebuchet MS"/>
                <a:cs typeface="Trebuchet MS"/>
              </a:rPr>
              <a:t>μικρού </a:t>
            </a:r>
            <a:r>
              <a:rPr sz="1800" spc="-15" dirty="0">
                <a:latin typeface="Trebuchet MS"/>
                <a:cs typeface="Trebuchet MS"/>
              </a:rPr>
              <a:t> </a:t>
            </a:r>
            <a:r>
              <a:rPr sz="1800" spc="-30" dirty="0">
                <a:latin typeface="Trebuchet MS"/>
                <a:cs typeface="Trebuchet MS"/>
              </a:rPr>
              <a:t>μεγέθους,</a:t>
            </a:r>
            <a:r>
              <a:rPr sz="1800" spc="-185" dirty="0">
                <a:latin typeface="Trebuchet MS"/>
                <a:cs typeface="Trebuchet MS"/>
              </a:rPr>
              <a:t> </a:t>
            </a:r>
            <a:r>
              <a:rPr sz="1800" spc="-25" dirty="0">
                <a:latin typeface="Trebuchet MS"/>
                <a:cs typeface="Trebuchet MS"/>
              </a:rPr>
              <a:t>αντιμετωπίζουν</a:t>
            </a:r>
            <a:r>
              <a:rPr sz="1800" spc="-180" dirty="0">
                <a:latin typeface="Trebuchet MS"/>
                <a:cs typeface="Trebuchet MS"/>
              </a:rPr>
              <a:t> </a:t>
            </a:r>
            <a:r>
              <a:rPr sz="1800" spc="-35" dirty="0">
                <a:latin typeface="Trebuchet MS"/>
                <a:cs typeface="Trebuchet MS"/>
              </a:rPr>
              <a:t>προβλήματα</a:t>
            </a:r>
            <a:r>
              <a:rPr sz="1800" spc="-175" dirty="0">
                <a:latin typeface="Trebuchet MS"/>
                <a:cs typeface="Trebuchet MS"/>
              </a:rPr>
              <a:t> </a:t>
            </a:r>
            <a:r>
              <a:rPr sz="1800" spc="-35" dirty="0">
                <a:latin typeface="Trebuchet MS"/>
                <a:cs typeface="Trebuchet MS"/>
              </a:rPr>
              <a:t>ανταγωνισμού</a:t>
            </a:r>
            <a:r>
              <a:rPr sz="1800" spc="-175" dirty="0">
                <a:latin typeface="Trebuchet MS"/>
                <a:cs typeface="Trebuchet MS"/>
              </a:rPr>
              <a:t> </a:t>
            </a:r>
            <a:r>
              <a:rPr sz="1800" spc="-75" dirty="0">
                <a:latin typeface="Trebuchet MS"/>
                <a:cs typeface="Trebuchet MS"/>
              </a:rPr>
              <a:t>και</a:t>
            </a:r>
            <a:r>
              <a:rPr sz="1800" spc="-180" dirty="0">
                <a:latin typeface="Trebuchet MS"/>
                <a:cs typeface="Trebuchet MS"/>
              </a:rPr>
              <a:t> </a:t>
            </a:r>
            <a:r>
              <a:rPr sz="1800" spc="-20" dirty="0">
                <a:latin typeface="Trebuchet MS"/>
                <a:cs typeface="Trebuchet MS"/>
              </a:rPr>
              <a:t>βιωσιμότητας</a:t>
            </a:r>
            <a:endParaRPr sz="1800">
              <a:latin typeface="Trebuchet MS"/>
              <a:cs typeface="Trebuchet MS"/>
            </a:endParaRPr>
          </a:p>
        </p:txBody>
      </p:sp>
    </p:spTree>
  </p:cSld>
  <p:clrMapOvr>
    <a:masterClrMapping/>
  </p:clrMapOvr>
</p:sld>
</file>

<file path=ppt/theme/theme1.xml><?xml version="1.0" encoding="utf-8"?>
<a:theme xmlns:a="http://schemas.openxmlformats.org/drawingml/2006/main" name="Σταγονίδιο">
  <a:themeElements>
    <a:clrScheme name="Σταγονίδιο">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Σταγονίδιο">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Σταγονίδιο">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docProps/app.xml><?xml version="1.0" encoding="utf-8"?>
<Properties xmlns="http://schemas.openxmlformats.org/officeDocument/2006/extended-properties" xmlns:vt="http://schemas.openxmlformats.org/officeDocument/2006/docPropsVTypes">
  <Template>Σταγονίδιο</Template>
  <TotalTime>9</TotalTime>
  <Words>1647</Words>
  <Application>Microsoft Office PowerPoint</Application>
  <PresentationFormat>Προσαρμογή</PresentationFormat>
  <Paragraphs>75</Paragraphs>
  <Slides>21</Slides>
  <Notes>0</Notes>
  <HiddenSlides>0</HiddenSlides>
  <MMClips>0</MMClips>
  <ScaleCrop>false</ScaleCrop>
  <HeadingPairs>
    <vt:vector size="6" baseType="variant">
      <vt:variant>
        <vt:lpstr>Γραμματοσειρές που χρησιμοποιούνται</vt:lpstr>
      </vt:variant>
      <vt:variant>
        <vt:i4>5</vt:i4>
      </vt:variant>
      <vt:variant>
        <vt:lpstr>Θέμα</vt:lpstr>
      </vt:variant>
      <vt:variant>
        <vt:i4>1</vt:i4>
      </vt:variant>
      <vt:variant>
        <vt:lpstr>Τίτλοι διαφανειών</vt:lpstr>
      </vt:variant>
      <vt:variant>
        <vt:i4>21</vt:i4>
      </vt:variant>
    </vt:vector>
  </HeadingPairs>
  <TitlesOfParts>
    <vt:vector size="27" baseType="lpstr">
      <vt:lpstr>Arial</vt:lpstr>
      <vt:lpstr>Symbol</vt:lpstr>
      <vt:lpstr>Times New Roman</vt:lpstr>
      <vt:lpstr>Trebuchet MS</vt:lpstr>
      <vt:lpstr>Tw Cen MT</vt:lpstr>
      <vt:lpstr>Σταγονίδιο</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ΕΝΔΕΙΚΤΙΚΕΣ ΦΩΤΟΓΡΑΦΙΕΣ ΠΡΙΝ ΤΗΝ ΚΑΤΑΣΚΕΥΗ ΤΟΥ ΕΡΓΟΥ</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ΚΑΡΑΚΩΣΤΑ, ΑΙΚΑΤΕΡΙΝΗ</dc:creator>
  <cp:lastModifiedBy>ΚΑΡΑΚΩΣΤΑ, ΑΙΚΑΤΕΡΙΝΗ</cp:lastModifiedBy>
  <cp:revision>1</cp:revision>
  <dcterms:created xsi:type="dcterms:W3CDTF">2024-06-11T08:57:10Z</dcterms:created>
  <dcterms:modified xsi:type="dcterms:W3CDTF">2024-06-11T09:29:29Z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2024-06-11T00:00:00Z</vt:filetime>
  </property>
  <property fmtid="{D5CDD505-2E9C-101B-9397-08002B2CF9AE}" pid="3" name="Creator">
    <vt:lpwstr>Microsoft® Word για το Microsoft 365</vt:lpwstr>
  </property>
  <property fmtid="{D5CDD505-2E9C-101B-9397-08002B2CF9AE}" pid="4" name="LastSaved">
    <vt:filetime>2024-06-11T00:00:00Z</vt:filetime>
  </property>
</Properties>
</file>