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4"/>
  </p:sldMasterIdLst>
  <p:notesMasterIdLst>
    <p:notesMasterId r:id="rId12"/>
  </p:notesMasterIdLst>
  <p:sldIdLst>
    <p:sldId id="257" r:id="rId5"/>
    <p:sldId id="258" r:id="rId6"/>
    <p:sldId id="269" r:id="rId7"/>
    <p:sldId id="270" r:id="rId8"/>
    <p:sldId id="271" r:id="rId9"/>
    <p:sldId id="272" r:id="rId10"/>
    <p:sldId id="27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093" autoAdjust="0"/>
  </p:normalViewPr>
  <p:slideViewPr>
    <p:cSldViewPr snapToGrid="0">
      <p:cViewPr varScale="1">
        <p:scale>
          <a:sx n="115" d="100"/>
          <a:sy n="115" d="100"/>
        </p:scale>
        <p:origin x="432" y="108"/>
      </p:cViewPr>
      <p:guideLst/>
    </p:cSldViewPr>
  </p:slideViewPr>
  <p:notesTextViewPr>
    <p:cViewPr>
      <p:scale>
        <a:sx n="1" d="1"/>
        <a:sy n="1" d="1"/>
      </p:scale>
      <p:origin x="0" y="0"/>
    </p:cViewPr>
  </p:notesTextViewPr>
  <p:notesViewPr>
    <p:cSldViewPr snapToGrid="0">
      <p:cViewPr varScale="1">
        <p:scale>
          <a:sx n="80" d="100"/>
          <a:sy n="80" d="100"/>
        </p:scale>
        <p:origin x="3750" y="6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diagrams/_rels/data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hyperlink" Target="http://www.stereaellada.gr/" TargetMode="Externa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diagrams/_rels/drawing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g"/><Relationship Id="rId2" Type="http://schemas.openxmlformats.org/officeDocument/2006/relationships/hyperlink" Target="http://www.stereaellada.gr/" TargetMode="External"/><Relationship Id="rId1" Type="http://schemas.openxmlformats.org/officeDocument/2006/relationships/image" Target="../media/image2.jpg"/><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70FD8F-0050-42E3-8B3A-6ED7CFB9852E}" type="doc">
      <dgm:prSet loTypeId="urn:microsoft.com/office/officeart/2016/7/layout/RoundedRectangleTimeline" loCatId="process" qsTypeId="urn:microsoft.com/office/officeart/2005/8/quickstyle/simple1" qsCatId="simple" csTypeId="urn:microsoft.com/office/officeart/2005/8/colors/accent1_3" csCatId="accent1" phldr="1"/>
      <dgm:spPr/>
      <dgm:t>
        <a:bodyPr/>
        <a:lstStyle/>
        <a:p>
          <a:endParaRPr lang="en-US"/>
        </a:p>
      </dgm:t>
    </dgm:pt>
    <dgm:pt modelId="{8DB5D7D5-6A1C-4ABC-8850-759A9D876047}">
      <dgm:prSet custT="1"/>
      <dgm:spPr/>
      <dgm:t>
        <a:bodyPr/>
        <a:lstStyle/>
        <a:p>
          <a:r>
            <a:rPr lang="en-US" sz="2000" dirty="0">
              <a:latin typeface="Calibri" panose="020F0502020204030204" pitchFamily="34" charset="0"/>
              <a:cs typeface="Calibri" panose="020F0502020204030204" pitchFamily="34" charset="0"/>
            </a:rPr>
            <a:t>1</a:t>
          </a:r>
          <a:r>
            <a:rPr lang="el-GR" sz="2000" baseline="30000" dirty="0" err="1">
              <a:latin typeface="Calibri" panose="020F0502020204030204" pitchFamily="34" charset="0"/>
              <a:cs typeface="Calibri" panose="020F0502020204030204" pitchFamily="34" charset="0"/>
            </a:rPr>
            <a:t>ος</a:t>
          </a:r>
          <a:r>
            <a:rPr lang="el-GR" sz="2000" dirty="0">
              <a:latin typeface="Calibri" panose="020F0502020204030204" pitchFamily="34" charset="0"/>
              <a:cs typeface="Calibri" panose="020F0502020204030204" pitchFamily="34" charset="0"/>
            </a:rPr>
            <a:t> ΕΣ</a:t>
          </a:r>
          <a:endParaRPr lang="en-US" sz="2000" dirty="0">
            <a:latin typeface="Calibri" panose="020F0502020204030204" pitchFamily="34" charset="0"/>
            <a:cs typeface="Calibri" panose="020F0502020204030204" pitchFamily="34" charset="0"/>
          </a:endParaRPr>
        </a:p>
      </dgm:t>
    </dgm:pt>
    <dgm:pt modelId="{D8874F40-D7B0-41DE-BB6F-A6014FEAB2D7}" type="parTrans" cxnId="{C5202EE1-10E9-4076-9D55-9E0CF8B152AF}">
      <dgm:prSet/>
      <dgm:spPr/>
      <dgm:t>
        <a:bodyPr/>
        <a:lstStyle/>
        <a:p>
          <a:endParaRPr lang="en-US"/>
        </a:p>
      </dgm:t>
    </dgm:pt>
    <dgm:pt modelId="{BD6E0A2E-99C8-4F5A-971A-CD211D1099FF}" type="sibTrans" cxnId="{C5202EE1-10E9-4076-9D55-9E0CF8B152AF}">
      <dgm:prSet/>
      <dgm:spPr/>
      <dgm:t>
        <a:bodyPr/>
        <a:lstStyle/>
        <a:p>
          <a:endParaRPr lang="en-US"/>
        </a:p>
      </dgm:t>
    </dgm:pt>
    <dgm:pt modelId="{96262926-A67D-4E4E-9515-5EBC67F0B634}">
      <dgm:prSet custT="1"/>
      <dgm:spPr/>
      <dgm:t>
        <a:bodyPr/>
        <a:lstStyle/>
        <a:p>
          <a:r>
            <a:rPr lang="el-GR" sz="1500" dirty="0">
              <a:solidFill>
                <a:schemeClr val="tx2"/>
              </a:solidFill>
              <a:latin typeface="Calibri" panose="020F0502020204030204" pitchFamily="34" charset="0"/>
              <a:cs typeface="Calibri" panose="020F0502020204030204" pitchFamily="34" charset="0"/>
            </a:rPr>
            <a:t>Δημιουργία και λειτουργία αξιόπιστου και </a:t>
          </a:r>
          <a:r>
            <a:rPr lang="el-GR" sz="1500" dirty="0" err="1">
              <a:solidFill>
                <a:schemeClr val="tx2"/>
              </a:solidFill>
              <a:latin typeface="Calibri" panose="020F0502020204030204" pitchFamily="34" charset="0"/>
              <a:cs typeface="Calibri" panose="020F0502020204030204" pitchFamily="34" charset="0"/>
            </a:rPr>
            <a:t>προσβάσιμου</a:t>
          </a:r>
          <a:r>
            <a:rPr lang="el-GR" sz="1500" dirty="0">
              <a:solidFill>
                <a:schemeClr val="tx2"/>
              </a:solidFill>
              <a:latin typeface="Calibri" panose="020F0502020204030204" pitchFamily="34" charset="0"/>
              <a:cs typeface="Calibri" panose="020F0502020204030204" pitchFamily="34" charset="0"/>
            </a:rPr>
            <a:t> μηχανισμού παροχής πληροφόρησης και επικοινωνίας για τις παρεμβάσεις του Προγράμματος</a:t>
          </a:r>
          <a:endParaRPr lang="en-US" sz="1500" dirty="0">
            <a:solidFill>
              <a:schemeClr val="tx2"/>
            </a:solidFill>
            <a:latin typeface="Calibri" panose="020F0502020204030204" pitchFamily="34" charset="0"/>
            <a:cs typeface="Calibri" panose="020F0502020204030204" pitchFamily="34" charset="0"/>
          </a:endParaRPr>
        </a:p>
      </dgm:t>
    </dgm:pt>
    <dgm:pt modelId="{EC74E552-C501-4B0E-9400-E8B410F53D50}" type="parTrans" cxnId="{8C5B110A-FBC3-4CBF-BED2-413E87D4DAD5}">
      <dgm:prSet/>
      <dgm:spPr/>
      <dgm:t>
        <a:bodyPr/>
        <a:lstStyle/>
        <a:p>
          <a:endParaRPr lang="en-US"/>
        </a:p>
      </dgm:t>
    </dgm:pt>
    <dgm:pt modelId="{1DA7ACEB-F642-43C1-BCB5-F580B9B985B9}" type="sibTrans" cxnId="{8C5B110A-FBC3-4CBF-BED2-413E87D4DAD5}">
      <dgm:prSet/>
      <dgm:spPr/>
      <dgm:t>
        <a:bodyPr/>
        <a:lstStyle/>
        <a:p>
          <a:endParaRPr lang="en-US"/>
        </a:p>
      </dgm:t>
    </dgm:pt>
    <dgm:pt modelId="{C5146535-FD3D-4589-98A3-623B8DA4B8DB}">
      <dgm:prSet custT="1"/>
      <dgm:spPr/>
      <dgm:t>
        <a:bodyPr/>
        <a:lstStyle/>
        <a:p>
          <a:r>
            <a:rPr lang="el-GR" sz="2000" dirty="0">
              <a:latin typeface="Calibri" panose="020F0502020204030204" pitchFamily="34" charset="0"/>
              <a:cs typeface="Calibri" panose="020F0502020204030204" pitchFamily="34" charset="0"/>
            </a:rPr>
            <a:t>2</a:t>
          </a:r>
          <a:r>
            <a:rPr lang="el-GR" sz="2000" baseline="30000" dirty="0">
              <a:latin typeface="Calibri" panose="020F0502020204030204" pitchFamily="34" charset="0"/>
              <a:cs typeface="Calibri" panose="020F0502020204030204" pitchFamily="34" charset="0"/>
            </a:rPr>
            <a:t>ος</a:t>
          </a:r>
          <a:r>
            <a:rPr lang="el-GR" sz="2000" dirty="0">
              <a:latin typeface="Calibri" panose="020F0502020204030204" pitchFamily="34" charset="0"/>
              <a:cs typeface="Calibri" panose="020F0502020204030204" pitchFamily="34" charset="0"/>
            </a:rPr>
            <a:t> ΕΣ</a:t>
          </a:r>
          <a:endParaRPr lang="en-US" sz="2000" b="0" dirty="0">
            <a:latin typeface="Calibri" panose="020F0502020204030204" pitchFamily="34" charset="0"/>
            <a:cs typeface="Calibri" panose="020F0502020204030204" pitchFamily="34" charset="0"/>
          </a:endParaRPr>
        </a:p>
      </dgm:t>
    </dgm:pt>
    <dgm:pt modelId="{20848F78-EC70-4162-96CE-CC68006930F0}" type="parTrans" cxnId="{8EBF857E-7408-4941-91E4-293B0F59EEF7}">
      <dgm:prSet/>
      <dgm:spPr/>
      <dgm:t>
        <a:bodyPr/>
        <a:lstStyle/>
        <a:p>
          <a:endParaRPr lang="en-US"/>
        </a:p>
      </dgm:t>
    </dgm:pt>
    <dgm:pt modelId="{7A3CCAF8-AC3A-401E-AEDD-44BBC1AA9C31}" type="sibTrans" cxnId="{8EBF857E-7408-4941-91E4-293B0F59EEF7}">
      <dgm:prSet/>
      <dgm:spPr/>
      <dgm:t>
        <a:bodyPr/>
        <a:lstStyle/>
        <a:p>
          <a:endParaRPr lang="en-US"/>
        </a:p>
      </dgm:t>
    </dgm:pt>
    <dgm:pt modelId="{E80CA270-6C90-4E17-ACEA-46B56AD54DD1}">
      <dgm:prSet custT="1"/>
      <dgm:spPr/>
      <dgm:t>
        <a:bodyPr/>
        <a:lstStyle/>
        <a:p>
          <a:r>
            <a:rPr lang="el-GR" sz="1500" dirty="0">
              <a:solidFill>
                <a:schemeClr val="tx2"/>
              </a:solidFill>
              <a:latin typeface="Calibri" panose="020F0502020204030204" pitchFamily="34" charset="0"/>
              <a:cs typeface="Calibri" panose="020F0502020204030204" pitchFamily="34" charset="0"/>
            </a:rPr>
            <a:t>Συνεχής, σαφής και λεπτομερής πληροφόρηση, σε συνθήκες πλήρους διαφάνειας, όλων των δυνητικών δικαιούχων για τις ευκαιρίες χρηματοδότησης, τις διαδικασίες και τους όρους χρηματοδότησης.</a:t>
          </a:r>
          <a:endParaRPr lang="en-US" sz="1500" dirty="0">
            <a:solidFill>
              <a:schemeClr val="tx2"/>
            </a:solidFill>
            <a:latin typeface="Calibri" panose="020F0502020204030204" pitchFamily="34" charset="0"/>
            <a:cs typeface="Calibri" panose="020F0502020204030204" pitchFamily="34" charset="0"/>
          </a:endParaRPr>
        </a:p>
      </dgm:t>
    </dgm:pt>
    <dgm:pt modelId="{7EEC8067-96EF-4BE0-8BE3-BA59ED78A31F}" type="parTrans" cxnId="{2DC28DF8-5C1B-4F53-A4C1-D5B63FB54BAF}">
      <dgm:prSet/>
      <dgm:spPr/>
      <dgm:t>
        <a:bodyPr/>
        <a:lstStyle/>
        <a:p>
          <a:endParaRPr lang="en-US"/>
        </a:p>
      </dgm:t>
    </dgm:pt>
    <dgm:pt modelId="{1AFE46E5-6B07-4894-8ECB-21BD7E7B8AF1}" type="sibTrans" cxnId="{2DC28DF8-5C1B-4F53-A4C1-D5B63FB54BAF}">
      <dgm:prSet/>
      <dgm:spPr/>
      <dgm:t>
        <a:bodyPr/>
        <a:lstStyle/>
        <a:p>
          <a:endParaRPr lang="en-US"/>
        </a:p>
      </dgm:t>
    </dgm:pt>
    <dgm:pt modelId="{09C152DA-7620-4852-8162-A77EC3609F3F}">
      <dgm:prSet custT="1"/>
      <dgm:spPr/>
      <dgm:t>
        <a:bodyPr/>
        <a:lstStyle/>
        <a:p>
          <a:r>
            <a:rPr lang="el-GR" sz="2000" dirty="0">
              <a:latin typeface="Calibri" panose="020F0502020204030204" pitchFamily="34" charset="0"/>
              <a:cs typeface="Calibri" panose="020F0502020204030204" pitchFamily="34" charset="0"/>
            </a:rPr>
            <a:t>3</a:t>
          </a:r>
          <a:r>
            <a:rPr lang="el-GR" sz="2000" baseline="30000" dirty="0">
              <a:latin typeface="Calibri" panose="020F0502020204030204" pitchFamily="34" charset="0"/>
              <a:cs typeface="Calibri" panose="020F0502020204030204" pitchFamily="34" charset="0"/>
            </a:rPr>
            <a:t>ος</a:t>
          </a:r>
          <a:r>
            <a:rPr lang="el-GR" sz="2000" dirty="0">
              <a:latin typeface="Calibri" panose="020F0502020204030204" pitchFamily="34" charset="0"/>
              <a:cs typeface="Calibri" panose="020F0502020204030204" pitchFamily="34" charset="0"/>
            </a:rPr>
            <a:t> ΕΣ</a:t>
          </a:r>
          <a:endParaRPr lang="en-US" sz="2000" b="0" dirty="0">
            <a:latin typeface="Calibri" panose="020F0502020204030204" pitchFamily="34" charset="0"/>
            <a:cs typeface="Calibri" panose="020F0502020204030204" pitchFamily="34" charset="0"/>
          </a:endParaRPr>
        </a:p>
      </dgm:t>
    </dgm:pt>
    <dgm:pt modelId="{9F6D14C0-6C82-4CBD-8D6D-B0E117B6F2ED}" type="parTrans" cxnId="{23ECAC8B-17A4-4883-AA0E-06D66B7E788A}">
      <dgm:prSet/>
      <dgm:spPr/>
      <dgm:t>
        <a:bodyPr/>
        <a:lstStyle/>
        <a:p>
          <a:endParaRPr lang="en-US"/>
        </a:p>
      </dgm:t>
    </dgm:pt>
    <dgm:pt modelId="{0AE8D36D-0F0F-4206-AE39-0A2D73987B68}" type="sibTrans" cxnId="{23ECAC8B-17A4-4883-AA0E-06D66B7E788A}">
      <dgm:prSet/>
      <dgm:spPr/>
      <dgm:t>
        <a:bodyPr/>
        <a:lstStyle/>
        <a:p>
          <a:endParaRPr lang="en-US"/>
        </a:p>
      </dgm:t>
    </dgm:pt>
    <dgm:pt modelId="{6C8937BE-93F8-4DED-8538-1C601DAEBA66}">
      <dgm:prSet custT="1"/>
      <dgm:spPr/>
      <dgm:t>
        <a:bodyPr/>
        <a:lstStyle/>
        <a:p>
          <a:r>
            <a:rPr lang="el-GR" sz="1500" dirty="0">
              <a:solidFill>
                <a:schemeClr val="tx2"/>
              </a:solidFill>
              <a:latin typeface="Calibri" panose="020F0502020204030204" pitchFamily="34" charset="0"/>
              <a:cs typeface="Calibri" panose="020F0502020204030204" pitchFamily="34" charset="0"/>
            </a:rPr>
            <a:t>Διασφάλιση ότι οι φορείς που εμπλέκονται στην υλοποίηση (ιδιαίτερα οι Δικαιούχοι) είναι ενημερωμένοι και τηρούν τις υποχρεώσεις τους περιλαμβανομένων αυτών στην πληροφόρηση και επικοινωνία</a:t>
          </a:r>
          <a:endParaRPr lang="en-US" sz="1500" dirty="0">
            <a:solidFill>
              <a:schemeClr val="tx2"/>
            </a:solidFill>
            <a:latin typeface="Calibri" panose="020F0502020204030204" pitchFamily="34" charset="0"/>
            <a:cs typeface="Calibri" panose="020F0502020204030204" pitchFamily="34" charset="0"/>
          </a:endParaRPr>
        </a:p>
      </dgm:t>
    </dgm:pt>
    <dgm:pt modelId="{77D169C6-D77F-456D-B18B-D7BE016AD87A}" type="parTrans" cxnId="{FAA8D3DD-12E8-457D-9144-B037C5678347}">
      <dgm:prSet/>
      <dgm:spPr/>
      <dgm:t>
        <a:bodyPr/>
        <a:lstStyle/>
        <a:p>
          <a:endParaRPr lang="en-US"/>
        </a:p>
      </dgm:t>
    </dgm:pt>
    <dgm:pt modelId="{A97BE953-FA9D-4BA6-A92C-494DB1F3BA59}" type="sibTrans" cxnId="{FAA8D3DD-12E8-457D-9144-B037C5678347}">
      <dgm:prSet/>
      <dgm:spPr/>
      <dgm:t>
        <a:bodyPr/>
        <a:lstStyle/>
        <a:p>
          <a:endParaRPr lang="en-US"/>
        </a:p>
      </dgm:t>
    </dgm:pt>
    <dgm:pt modelId="{8B0552E7-E68F-4C3B-A257-97BB503BCF0F}">
      <dgm:prSet custT="1"/>
      <dgm:spPr/>
      <dgm:t>
        <a:bodyPr/>
        <a:lstStyle/>
        <a:p>
          <a:r>
            <a:rPr lang="el-GR" sz="2000" dirty="0">
              <a:latin typeface="Calibri" panose="020F0502020204030204" pitchFamily="34" charset="0"/>
              <a:cs typeface="Calibri" panose="020F0502020204030204" pitchFamily="34" charset="0"/>
            </a:rPr>
            <a:t>4</a:t>
          </a:r>
          <a:r>
            <a:rPr lang="el-GR" sz="2000" baseline="30000" dirty="0">
              <a:latin typeface="Calibri" panose="020F0502020204030204" pitchFamily="34" charset="0"/>
              <a:cs typeface="Calibri" panose="020F0502020204030204" pitchFamily="34" charset="0"/>
            </a:rPr>
            <a:t>ος</a:t>
          </a:r>
          <a:r>
            <a:rPr lang="el-GR" sz="2000" dirty="0">
              <a:latin typeface="Calibri" panose="020F0502020204030204" pitchFamily="34" charset="0"/>
              <a:cs typeface="Calibri" panose="020F0502020204030204" pitchFamily="34" charset="0"/>
            </a:rPr>
            <a:t> ΕΣ</a:t>
          </a:r>
          <a:endParaRPr lang="en-US" sz="2000" dirty="0">
            <a:solidFill>
              <a:schemeClr val="tx2"/>
            </a:solidFill>
          </a:endParaRPr>
        </a:p>
      </dgm:t>
    </dgm:pt>
    <dgm:pt modelId="{6C298D5C-B4B8-4340-BFE3-076623354117}" type="parTrans" cxnId="{40049A6F-DB63-4A92-A317-040BEAE29A94}">
      <dgm:prSet/>
      <dgm:spPr/>
      <dgm:t>
        <a:bodyPr/>
        <a:lstStyle/>
        <a:p>
          <a:endParaRPr lang="el-GR"/>
        </a:p>
      </dgm:t>
    </dgm:pt>
    <dgm:pt modelId="{3BCAC884-BA3D-4A2E-93FC-75C17239E8FF}" type="sibTrans" cxnId="{40049A6F-DB63-4A92-A317-040BEAE29A94}">
      <dgm:prSet/>
      <dgm:spPr/>
      <dgm:t>
        <a:bodyPr/>
        <a:lstStyle/>
        <a:p>
          <a:endParaRPr lang="el-GR"/>
        </a:p>
      </dgm:t>
    </dgm:pt>
    <dgm:pt modelId="{51D66FF8-CC96-4CAC-B652-2D308824D60A}">
      <dgm:prSet custT="1"/>
      <dgm:spPr/>
      <dgm:t>
        <a:bodyPr/>
        <a:lstStyle/>
        <a:p>
          <a:r>
            <a:rPr lang="el-GR" sz="1500" dirty="0">
              <a:solidFill>
                <a:schemeClr val="tx2"/>
              </a:solidFill>
              <a:latin typeface="Calibri" panose="020F0502020204030204" pitchFamily="34" charset="0"/>
              <a:cs typeface="Calibri" panose="020F0502020204030204" pitchFamily="34" charset="0"/>
            </a:rPr>
            <a:t>Ενίσχυση της </a:t>
          </a:r>
          <a:r>
            <a:rPr lang="el-GR" sz="1500" dirty="0" err="1">
              <a:solidFill>
                <a:schemeClr val="tx2"/>
              </a:solidFill>
              <a:latin typeface="Calibri" panose="020F0502020204030204" pitchFamily="34" charset="0"/>
              <a:cs typeface="Calibri" panose="020F0502020204030204" pitchFamily="34" charset="0"/>
            </a:rPr>
            <a:t>αναγνωρισιμότητας</a:t>
          </a:r>
          <a:r>
            <a:rPr lang="el-GR" sz="1500" dirty="0">
              <a:solidFill>
                <a:schemeClr val="tx2"/>
              </a:solidFill>
              <a:latin typeface="Calibri" panose="020F0502020204030204" pitchFamily="34" charset="0"/>
              <a:cs typeface="Calibri" panose="020F0502020204030204" pitchFamily="34" charset="0"/>
            </a:rPr>
            <a:t>, κατανόησης και θετικής στάσης για τη συμβολή της ΕΕ στους στόχους της ΠΣΤΕ</a:t>
          </a:r>
          <a:endParaRPr lang="en-US" sz="1500" dirty="0">
            <a:solidFill>
              <a:schemeClr val="tx2"/>
            </a:solidFill>
            <a:latin typeface="Calibri" panose="020F0502020204030204" pitchFamily="34" charset="0"/>
            <a:cs typeface="Calibri" panose="020F0502020204030204" pitchFamily="34" charset="0"/>
          </a:endParaRPr>
        </a:p>
      </dgm:t>
    </dgm:pt>
    <dgm:pt modelId="{7EEACFC7-13D1-4481-AEA6-D50063C0F9A3}" type="parTrans" cxnId="{F947B762-F6E6-4E2F-9CFA-7538FB64A382}">
      <dgm:prSet/>
      <dgm:spPr/>
      <dgm:t>
        <a:bodyPr/>
        <a:lstStyle/>
        <a:p>
          <a:endParaRPr lang="el-GR"/>
        </a:p>
      </dgm:t>
    </dgm:pt>
    <dgm:pt modelId="{91826BCB-99E3-4FEB-8554-4A37203EFA6B}" type="sibTrans" cxnId="{F947B762-F6E6-4E2F-9CFA-7538FB64A382}">
      <dgm:prSet/>
      <dgm:spPr/>
      <dgm:t>
        <a:bodyPr/>
        <a:lstStyle/>
        <a:p>
          <a:endParaRPr lang="el-GR"/>
        </a:p>
      </dgm:t>
    </dgm:pt>
    <dgm:pt modelId="{9DD75D28-8AEA-4349-B9E5-BC8592BB22BB}">
      <dgm:prSet custT="1"/>
      <dgm:spPr/>
      <dgm:t>
        <a:bodyPr/>
        <a:lstStyle/>
        <a:p>
          <a:r>
            <a:rPr lang="el-GR" sz="2000" dirty="0">
              <a:latin typeface="Calibri" panose="020F0502020204030204" pitchFamily="34" charset="0"/>
              <a:cs typeface="Calibri" panose="020F0502020204030204" pitchFamily="34" charset="0"/>
            </a:rPr>
            <a:t>5</a:t>
          </a:r>
          <a:r>
            <a:rPr lang="el-GR" sz="2000" baseline="30000" dirty="0">
              <a:latin typeface="Calibri" panose="020F0502020204030204" pitchFamily="34" charset="0"/>
              <a:cs typeface="Calibri" panose="020F0502020204030204" pitchFamily="34" charset="0"/>
            </a:rPr>
            <a:t>ος</a:t>
          </a:r>
          <a:r>
            <a:rPr lang="el-GR" sz="2000" dirty="0">
              <a:latin typeface="Calibri" panose="020F0502020204030204" pitchFamily="34" charset="0"/>
              <a:cs typeface="Calibri" panose="020F0502020204030204" pitchFamily="34" charset="0"/>
            </a:rPr>
            <a:t> ΕΣ</a:t>
          </a:r>
          <a:endParaRPr lang="en-US" sz="2000" dirty="0">
            <a:solidFill>
              <a:schemeClr val="tx2"/>
            </a:solidFill>
          </a:endParaRPr>
        </a:p>
      </dgm:t>
    </dgm:pt>
    <dgm:pt modelId="{213B607E-3A73-44D0-8B2F-03D8FBD9B38D}" type="parTrans" cxnId="{D0B3B205-BB0B-46AA-A02B-8A6CEF4E962F}">
      <dgm:prSet/>
      <dgm:spPr/>
      <dgm:t>
        <a:bodyPr/>
        <a:lstStyle/>
        <a:p>
          <a:endParaRPr lang="el-GR"/>
        </a:p>
      </dgm:t>
    </dgm:pt>
    <dgm:pt modelId="{A5BC9FF3-FF57-475E-9C73-EE4F348366A8}" type="sibTrans" cxnId="{D0B3B205-BB0B-46AA-A02B-8A6CEF4E962F}">
      <dgm:prSet/>
      <dgm:spPr/>
      <dgm:t>
        <a:bodyPr/>
        <a:lstStyle/>
        <a:p>
          <a:endParaRPr lang="el-GR"/>
        </a:p>
      </dgm:t>
    </dgm:pt>
    <dgm:pt modelId="{A76DBB76-62DD-40CF-AA31-C653730D71C5}">
      <dgm:prSet custT="1"/>
      <dgm:spPr/>
      <dgm:t>
        <a:bodyPr/>
        <a:lstStyle/>
        <a:p>
          <a:r>
            <a:rPr lang="el-GR" sz="1500" dirty="0">
              <a:solidFill>
                <a:schemeClr val="tx2"/>
              </a:solidFill>
              <a:latin typeface="Calibri" panose="020F0502020204030204" pitchFamily="34" charset="0"/>
              <a:cs typeface="Calibri" panose="020F0502020204030204" pitchFamily="34" charset="0"/>
            </a:rPr>
            <a:t>Εξασφάλιση της κατανόησης από το ευρύ κοινό της ΠΣΤΕ, των κοινωνικών και οικονομικών αποτελεσμάτων και επιπτώσεων που έχει η υλοποίηση του Προγράμματος</a:t>
          </a:r>
          <a:endParaRPr lang="en-US" sz="1500" dirty="0">
            <a:solidFill>
              <a:schemeClr val="tx2"/>
            </a:solidFill>
            <a:latin typeface="Calibri" panose="020F0502020204030204" pitchFamily="34" charset="0"/>
            <a:cs typeface="Calibri" panose="020F0502020204030204" pitchFamily="34" charset="0"/>
          </a:endParaRPr>
        </a:p>
      </dgm:t>
    </dgm:pt>
    <dgm:pt modelId="{4E661A0D-1D68-4504-9796-D879EF83D88C}" type="parTrans" cxnId="{8CA8790E-A263-4AD5-9B36-437CE24DEBF1}">
      <dgm:prSet/>
      <dgm:spPr/>
      <dgm:t>
        <a:bodyPr/>
        <a:lstStyle/>
        <a:p>
          <a:endParaRPr lang="el-GR"/>
        </a:p>
      </dgm:t>
    </dgm:pt>
    <dgm:pt modelId="{9D4ED666-E338-4E09-BF7A-19326352352D}" type="sibTrans" cxnId="{8CA8790E-A263-4AD5-9B36-437CE24DEBF1}">
      <dgm:prSet/>
      <dgm:spPr/>
      <dgm:t>
        <a:bodyPr/>
        <a:lstStyle/>
        <a:p>
          <a:endParaRPr lang="el-GR"/>
        </a:p>
      </dgm:t>
    </dgm:pt>
    <dgm:pt modelId="{AB52B3CC-6563-466D-BFC3-9B6B5AFA0881}" type="pres">
      <dgm:prSet presAssocID="{6A70FD8F-0050-42E3-8B3A-6ED7CFB9852E}" presName="Name0" presStyleCnt="0">
        <dgm:presLayoutVars>
          <dgm:chMax/>
          <dgm:chPref/>
          <dgm:animLvl val="lvl"/>
        </dgm:presLayoutVars>
      </dgm:prSet>
      <dgm:spPr/>
      <dgm:t>
        <a:bodyPr/>
        <a:lstStyle/>
        <a:p>
          <a:endParaRPr lang="el-GR"/>
        </a:p>
      </dgm:t>
    </dgm:pt>
    <dgm:pt modelId="{815EDF7B-AC93-4A61-87AA-CAA5D85C31A8}" type="pres">
      <dgm:prSet presAssocID="{8DB5D7D5-6A1C-4ABC-8850-759A9D876047}" presName="composite1" presStyleCnt="0"/>
      <dgm:spPr/>
    </dgm:pt>
    <dgm:pt modelId="{954381E7-0584-46DD-8108-E9BF4F2B5005}" type="pres">
      <dgm:prSet presAssocID="{8DB5D7D5-6A1C-4ABC-8850-759A9D876047}" presName="parent1" presStyleLbl="alignNode1" presStyleIdx="0" presStyleCnt="5" custScaleX="190043">
        <dgm:presLayoutVars>
          <dgm:chMax val="1"/>
          <dgm:chPref val="1"/>
          <dgm:bulletEnabled val="1"/>
        </dgm:presLayoutVars>
      </dgm:prSet>
      <dgm:spPr/>
      <dgm:t>
        <a:bodyPr/>
        <a:lstStyle/>
        <a:p>
          <a:endParaRPr lang="el-GR"/>
        </a:p>
      </dgm:t>
    </dgm:pt>
    <dgm:pt modelId="{5A1B764B-0DC5-47CD-BDEA-9E67799496EC}" type="pres">
      <dgm:prSet presAssocID="{8DB5D7D5-6A1C-4ABC-8850-759A9D876047}" presName="Childtext1" presStyleLbl="revTx" presStyleIdx="0" presStyleCnt="5" custScaleX="165107">
        <dgm:presLayoutVars>
          <dgm:bulletEnabled val="1"/>
        </dgm:presLayoutVars>
      </dgm:prSet>
      <dgm:spPr/>
      <dgm:t>
        <a:bodyPr/>
        <a:lstStyle/>
        <a:p>
          <a:endParaRPr lang="el-GR"/>
        </a:p>
      </dgm:t>
    </dgm:pt>
    <dgm:pt modelId="{122B38A3-0442-4747-820C-1F37877E2B0E}" type="pres">
      <dgm:prSet presAssocID="{8DB5D7D5-6A1C-4ABC-8850-759A9D876047}" presName="ConnectLine1" presStyleLbl="sibTrans1D1" presStyleIdx="0" presStyleCnt="5"/>
      <dgm:spPr>
        <a:noFill/>
        <a:ln w="12700" cap="rnd" cmpd="sng" algn="ctr">
          <a:solidFill>
            <a:schemeClr val="accent1">
              <a:shade val="90000"/>
              <a:hueOff val="93466"/>
              <a:satOff val="1924"/>
              <a:lumOff val="8231"/>
              <a:alphaOff val="0"/>
            </a:schemeClr>
          </a:solidFill>
          <a:prstDash val="dash"/>
        </a:ln>
        <a:effectLst/>
      </dgm:spPr>
    </dgm:pt>
    <dgm:pt modelId="{A73181F6-69BB-4A47-8277-4671A45AC8C8}" type="pres">
      <dgm:prSet presAssocID="{8DB5D7D5-6A1C-4ABC-8850-759A9D876047}" presName="ConnectLineEnd1" presStyleLbl="lnNode1" presStyleIdx="0" presStyleCnt="5"/>
      <dgm:spPr/>
    </dgm:pt>
    <dgm:pt modelId="{6E76EADA-5F61-4A59-B2F8-FA10112079FC}" type="pres">
      <dgm:prSet presAssocID="{8DB5D7D5-6A1C-4ABC-8850-759A9D876047}" presName="EmptyPane1" presStyleCnt="0"/>
      <dgm:spPr/>
    </dgm:pt>
    <dgm:pt modelId="{A8189248-0785-43F1-844C-4DE92841F254}" type="pres">
      <dgm:prSet presAssocID="{BD6E0A2E-99C8-4F5A-971A-CD211D1099FF}" presName="spaceBetweenRectangles1" presStyleCnt="0"/>
      <dgm:spPr/>
    </dgm:pt>
    <dgm:pt modelId="{218D9CD7-D48D-464C-9A1C-0F322EC540B3}" type="pres">
      <dgm:prSet presAssocID="{C5146535-FD3D-4589-98A3-623B8DA4B8DB}" presName="composite1" presStyleCnt="0"/>
      <dgm:spPr/>
    </dgm:pt>
    <dgm:pt modelId="{30804A27-188E-4A17-8FFE-97BCCA0597B8}" type="pres">
      <dgm:prSet presAssocID="{C5146535-FD3D-4589-98A3-623B8DA4B8DB}" presName="parent1" presStyleLbl="alignNode1" presStyleIdx="1" presStyleCnt="5" custScaleX="304351">
        <dgm:presLayoutVars>
          <dgm:chMax val="1"/>
          <dgm:chPref val="1"/>
          <dgm:bulletEnabled val="1"/>
        </dgm:presLayoutVars>
      </dgm:prSet>
      <dgm:spPr/>
      <dgm:t>
        <a:bodyPr/>
        <a:lstStyle/>
        <a:p>
          <a:endParaRPr lang="el-GR"/>
        </a:p>
      </dgm:t>
    </dgm:pt>
    <dgm:pt modelId="{DF65791B-462E-4589-B98D-F60587330CA8}" type="pres">
      <dgm:prSet presAssocID="{C5146535-FD3D-4589-98A3-623B8DA4B8DB}" presName="Childtext1" presStyleLbl="revTx" presStyleIdx="1" presStyleCnt="5" custScaleX="197170">
        <dgm:presLayoutVars>
          <dgm:bulletEnabled val="1"/>
        </dgm:presLayoutVars>
      </dgm:prSet>
      <dgm:spPr/>
      <dgm:t>
        <a:bodyPr/>
        <a:lstStyle/>
        <a:p>
          <a:endParaRPr lang="el-GR"/>
        </a:p>
      </dgm:t>
    </dgm:pt>
    <dgm:pt modelId="{DBA410EB-5F61-4F46-92D9-C5B0AA59EE15}" type="pres">
      <dgm:prSet presAssocID="{C5146535-FD3D-4589-98A3-623B8DA4B8DB}" presName="ConnectLine1" presStyleLbl="sibTrans1D1" presStyleIdx="1" presStyleCnt="5"/>
      <dgm:spPr>
        <a:noFill/>
        <a:ln w="12700" cap="rnd" cmpd="sng" algn="ctr">
          <a:solidFill>
            <a:schemeClr val="accent1">
              <a:shade val="90000"/>
              <a:hueOff val="140199"/>
              <a:satOff val="2886"/>
              <a:lumOff val="12346"/>
              <a:alphaOff val="0"/>
            </a:schemeClr>
          </a:solidFill>
          <a:prstDash val="dash"/>
        </a:ln>
        <a:effectLst/>
      </dgm:spPr>
    </dgm:pt>
    <dgm:pt modelId="{E1220EDB-B75C-43A5-B862-97E4C09130A7}" type="pres">
      <dgm:prSet presAssocID="{C5146535-FD3D-4589-98A3-623B8DA4B8DB}" presName="ConnectLineEnd1" presStyleLbl="lnNode1" presStyleIdx="1" presStyleCnt="5"/>
      <dgm:spPr/>
    </dgm:pt>
    <dgm:pt modelId="{D8849157-215F-4E70-9735-315E97B5AC5C}" type="pres">
      <dgm:prSet presAssocID="{C5146535-FD3D-4589-98A3-623B8DA4B8DB}" presName="EmptyPane1" presStyleCnt="0"/>
      <dgm:spPr/>
    </dgm:pt>
    <dgm:pt modelId="{7C467054-22FE-4C18-9934-29D7168DFF63}" type="pres">
      <dgm:prSet presAssocID="{7A3CCAF8-AC3A-401E-AEDD-44BBC1AA9C31}" presName="spaceBetweenRectangles1" presStyleCnt="0"/>
      <dgm:spPr/>
    </dgm:pt>
    <dgm:pt modelId="{3E3E944D-A6EC-4962-9AC1-C585A4F97BDA}" type="pres">
      <dgm:prSet presAssocID="{09C152DA-7620-4852-8162-A77EC3609F3F}" presName="composite1" presStyleCnt="0"/>
      <dgm:spPr/>
    </dgm:pt>
    <dgm:pt modelId="{566B79CB-1A41-4F5C-BF91-58D94BF93913}" type="pres">
      <dgm:prSet presAssocID="{09C152DA-7620-4852-8162-A77EC3609F3F}" presName="parent1" presStyleLbl="alignNode1" presStyleIdx="2" presStyleCnt="5" custScaleX="297969">
        <dgm:presLayoutVars>
          <dgm:chMax val="1"/>
          <dgm:chPref val="1"/>
          <dgm:bulletEnabled val="1"/>
        </dgm:presLayoutVars>
      </dgm:prSet>
      <dgm:spPr/>
      <dgm:t>
        <a:bodyPr/>
        <a:lstStyle/>
        <a:p>
          <a:endParaRPr lang="el-GR"/>
        </a:p>
      </dgm:t>
    </dgm:pt>
    <dgm:pt modelId="{B4723E2A-4FF1-452A-BD25-8EC364F15A6F}" type="pres">
      <dgm:prSet presAssocID="{09C152DA-7620-4852-8162-A77EC3609F3F}" presName="Childtext1" presStyleLbl="revTx" presStyleIdx="2" presStyleCnt="5" custScaleX="242161">
        <dgm:presLayoutVars>
          <dgm:bulletEnabled val="1"/>
        </dgm:presLayoutVars>
      </dgm:prSet>
      <dgm:spPr/>
      <dgm:t>
        <a:bodyPr/>
        <a:lstStyle/>
        <a:p>
          <a:endParaRPr lang="el-GR"/>
        </a:p>
      </dgm:t>
    </dgm:pt>
    <dgm:pt modelId="{440E9361-37D2-4157-AF38-7B49AD23708B}" type="pres">
      <dgm:prSet presAssocID="{09C152DA-7620-4852-8162-A77EC3609F3F}" presName="ConnectLine1" presStyleLbl="sibTrans1D1" presStyleIdx="2" presStyleCnt="5"/>
      <dgm:spPr>
        <a:noFill/>
        <a:ln w="12700" cap="rnd" cmpd="sng" algn="ctr">
          <a:solidFill>
            <a:schemeClr val="accent1">
              <a:shade val="90000"/>
              <a:hueOff val="186931"/>
              <a:satOff val="3848"/>
              <a:lumOff val="16461"/>
              <a:alphaOff val="0"/>
            </a:schemeClr>
          </a:solidFill>
          <a:prstDash val="dash"/>
        </a:ln>
        <a:effectLst/>
      </dgm:spPr>
    </dgm:pt>
    <dgm:pt modelId="{C45E7B63-1C71-483E-A3A8-705CE86D4D8E}" type="pres">
      <dgm:prSet presAssocID="{09C152DA-7620-4852-8162-A77EC3609F3F}" presName="ConnectLineEnd1" presStyleLbl="lnNode1" presStyleIdx="2" presStyleCnt="5"/>
      <dgm:spPr/>
    </dgm:pt>
    <dgm:pt modelId="{4174F691-D9D3-451C-9893-D177DC3AED58}" type="pres">
      <dgm:prSet presAssocID="{09C152DA-7620-4852-8162-A77EC3609F3F}" presName="EmptyPane1" presStyleCnt="0"/>
      <dgm:spPr/>
    </dgm:pt>
    <dgm:pt modelId="{9E52B23D-5028-43D8-9ACF-EDD2D94E7346}" type="pres">
      <dgm:prSet presAssocID="{0AE8D36D-0F0F-4206-AE39-0A2D73987B68}" presName="spaceBetweenRectangles1" presStyleCnt="0"/>
      <dgm:spPr/>
    </dgm:pt>
    <dgm:pt modelId="{E4CBA83D-7072-4EE1-AB6F-6EFDAE0BDA53}" type="pres">
      <dgm:prSet presAssocID="{8B0552E7-E68F-4C3B-A257-97BB503BCF0F}" presName="composite1" presStyleCnt="0"/>
      <dgm:spPr/>
    </dgm:pt>
    <dgm:pt modelId="{1DE45A7C-DCC0-47F8-854C-EBFBF4022257}" type="pres">
      <dgm:prSet presAssocID="{8B0552E7-E68F-4C3B-A257-97BB503BCF0F}" presName="parent1" presStyleLbl="alignNode1" presStyleIdx="3" presStyleCnt="5" custScaleX="215136">
        <dgm:presLayoutVars>
          <dgm:chMax val="1"/>
          <dgm:chPref val="1"/>
          <dgm:bulletEnabled val="1"/>
        </dgm:presLayoutVars>
      </dgm:prSet>
      <dgm:spPr/>
      <dgm:t>
        <a:bodyPr/>
        <a:lstStyle/>
        <a:p>
          <a:endParaRPr lang="el-GR"/>
        </a:p>
      </dgm:t>
    </dgm:pt>
    <dgm:pt modelId="{DDCEF77D-A8CF-45E3-A697-E0082B8013AB}" type="pres">
      <dgm:prSet presAssocID="{8B0552E7-E68F-4C3B-A257-97BB503BCF0F}" presName="Childtext1" presStyleLbl="revTx" presStyleIdx="3" presStyleCnt="5" custScaleX="113018">
        <dgm:presLayoutVars>
          <dgm:bulletEnabled val="1"/>
        </dgm:presLayoutVars>
      </dgm:prSet>
      <dgm:spPr/>
      <dgm:t>
        <a:bodyPr/>
        <a:lstStyle/>
        <a:p>
          <a:endParaRPr lang="el-GR"/>
        </a:p>
      </dgm:t>
    </dgm:pt>
    <dgm:pt modelId="{04C4B7A7-9047-4586-98EE-1459D1DBCCD2}" type="pres">
      <dgm:prSet presAssocID="{8B0552E7-E68F-4C3B-A257-97BB503BCF0F}" presName="ConnectLine1" presStyleLbl="sibTrans1D1" presStyleIdx="3" presStyleCnt="5"/>
      <dgm:spPr>
        <a:noFill/>
        <a:ln w="12700" cap="rnd" cmpd="sng" algn="ctr">
          <a:solidFill>
            <a:schemeClr val="accent1">
              <a:shade val="90000"/>
              <a:hueOff val="334659"/>
              <a:satOff val="-6451"/>
              <a:lumOff val="21093"/>
              <a:alphaOff val="0"/>
            </a:schemeClr>
          </a:solidFill>
          <a:prstDash val="dash"/>
        </a:ln>
        <a:effectLst/>
      </dgm:spPr>
    </dgm:pt>
    <dgm:pt modelId="{9A3C25AA-70D6-4265-85A8-A2CA33967B21}" type="pres">
      <dgm:prSet presAssocID="{8B0552E7-E68F-4C3B-A257-97BB503BCF0F}" presName="ConnectLineEnd1" presStyleLbl="lnNode1" presStyleIdx="3" presStyleCnt="5"/>
      <dgm:spPr/>
    </dgm:pt>
    <dgm:pt modelId="{F04B77D6-332E-4AEA-9855-00FE070793FB}" type="pres">
      <dgm:prSet presAssocID="{8B0552E7-E68F-4C3B-A257-97BB503BCF0F}" presName="EmptyPane1" presStyleCnt="0"/>
      <dgm:spPr/>
    </dgm:pt>
    <dgm:pt modelId="{8AA9E8E9-2807-4A44-98D7-B6D47E24D95C}" type="pres">
      <dgm:prSet presAssocID="{3BCAC884-BA3D-4A2E-93FC-75C17239E8FF}" presName="spaceBetweenRectangles1" presStyleCnt="0"/>
      <dgm:spPr/>
    </dgm:pt>
    <dgm:pt modelId="{3E1A16E0-6454-4A86-A421-5AFE66DADA23}" type="pres">
      <dgm:prSet presAssocID="{9DD75D28-8AEA-4349-B9E5-BC8592BB22BB}" presName="composite1" presStyleCnt="0"/>
      <dgm:spPr/>
    </dgm:pt>
    <dgm:pt modelId="{D5BE9E9D-379A-46D9-B7FB-62E407C74031}" type="pres">
      <dgm:prSet presAssocID="{9DD75D28-8AEA-4349-B9E5-BC8592BB22BB}" presName="parent1" presStyleLbl="alignNode1" presStyleIdx="4" presStyleCnt="5" custScaleX="171960">
        <dgm:presLayoutVars>
          <dgm:chMax val="1"/>
          <dgm:chPref val="1"/>
          <dgm:bulletEnabled val="1"/>
        </dgm:presLayoutVars>
      </dgm:prSet>
      <dgm:spPr/>
      <dgm:t>
        <a:bodyPr/>
        <a:lstStyle/>
        <a:p>
          <a:endParaRPr lang="el-GR"/>
        </a:p>
      </dgm:t>
    </dgm:pt>
    <dgm:pt modelId="{F3004CAB-BB1F-461D-B11C-4180FF4014F2}" type="pres">
      <dgm:prSet presAssocID="{9DD75D28-8AEA-4349-B9E5-BC8592BB22BB}" presName="Childtext1" presStyleLbl="revTx" presStyleIdx="4" presStyleCnt="5" custScaleX="172727">
        <dgm:presLayoutVars>
          <dgm:bulletEnabled val="1"/>
        </dgm:presLayoutVars>
      </dgm:prSet>
      <dgm:spPr/>
      <dgm:t>
        <a:bodyPr/>
        <a:lstStyle/>
        <a:p>
          <a:endParaRPr lang="el-GR"/>
        </a:p>
      </dgm:t>
    </dgm:pt>
    <dgm:pt modelId="{7C4436A2-6914-49B4-8961-8016E75AC2F2}" type="pres">
      <dgm:prSet presAssocID="{9DD75D28-8AEA-4349-B9E5-BC8592BB22BB}" presName="ConnectLine1" presStyleLbl="sibTrans1D1" presStyleIdx="4" presStyleCnt="5"/>
      <dgm:spPr>
        <a:noFill/>
        <a:ln w="12700" cap="rnd" cmpd="sng" algn="ctr">
          <a:solidFill>
            <a:schemeClr val="accent1">
              <a:shade val="90000"/>
              <a:hueOff val="446212"/>
              <a:satOff val="-8602"/>
              <a:lumOff val="28124"/>
              <a:alphaOff val="0"/>
            </a:schemeClr>
          </a:solidFill>
          <a:prstDash val="dash"/>
        </a:ln>
        <a:effectLst/>
      </dgm:spPr>
    </dgm:pt>
    <dgm:pt modelId="{9B3857C6-B4DC-4D7D-9A39-C07BCC2442B4}" type="pres">
      <dgm:prSet presAssocID="{9DD75D28-8AEA-4349-B9E5-BC8592BB22BB}" presName="ConnectLineEnd1" presStyleLbl="lnNode1" presStyleIdx="4" presStyleCnt="5"/>
      <dgm:spPr/>
    </dgm:pt>
    <dgm:pt modelId="{C4648351-E4AA-421E-BB1E-CF0E8252222A}" type="pres">
      <dgm:prSet presAssocID="{9DD75D28-8AEA-4349-B9E5-BC8592BB22BB}" presName="EmptyPane1" presStyleCnt="0"/>
      <dgm:spPr/>
    </dgm:pt>
  </dgm:ptLst>
  <dgm:cxnLst>
    <dgm:cxn modelId="{5C25BB02-FA66-40A4-9DA6-9E1CAE3A8D4E}" type="presOf" srcId="{C5146535-FD3D-4589-98A3-623B8DA4B8DB}" destId="{30804A27-188E-4A17-8FFE-97BCCA0597B8}" srcOrd="0" destOrd="0" presId="urn:microsoft.com/office/officeart/2016/7/layout/RoundedRectangleTimeline"/>
    <dgm:cxn modelId="{84C67813-55CE-4EBC-9032-03BD847DC17E}" type="presOf" srcId="{6A70FD8F-0050-42E3-8B3A-6ED7CFB9852E}" destId="{AB52B3CC-6563-466D-BFC3-9B6B5AFA0881}" srcOrd="0" destOrd="0" presId="urn:microsoft.com/office/officeart/2016/7/layout/RoundedRectangleTimeline"/>
    <dgm:cxn modelId="{6DF33152-8418-4064-8A1C-FFB405DCD460}" type="presOf" srcId="{A76DBB76-62DD-40CF-AA31-C653730D71C5}" destId="{F3004CAB-BB1F-461D-B11C-4180FF4014F2}" srcOrd="0" destOrd="0" presId="urn:microsoft.com/office/officeart/2016/7/layout/RoundedRectangleTimeline"/>
    <dgm:cxn modelId="{F9540599-A193-456C-A9A9-8962E3855B0B}" type="presOf" srcId="{96262926-A67D-4E4E-9515-5EBC67F0B634}" destId="{5A1B764B-0DC5-47CD-BDEA-9E67799496EC}" srcOrd="0" destOrd="0" presId="urn:microsoft.com/office/officeart/2016/7/layout/RoundedRectangleTimeline"/>
    <dgm:cxn modelId="{7FD22F96-1026-4317-9164-1AF7EDA88F86}" type="presOf" srcId="{8B0552E7-E68F-4C3B-A257-97BB503BCF0F}" destId="{1DE45A7C-DCC0-47F8-854C-EBFBF4022257}" srcOrd="0" destOrd="0" presId="urn:microsoft.com/office/officeart/2016/7/layout/RoundedRectangleTimeline"/>
    <dgm:cxn modelId="{FAA8D3DD-12E8-457D-9144-B037C5678347}" srcId="{09C152DA-7620-4852-8162-A77EC3609F3F}" destId="{6C8937BE-93F8-4DED-8538-1C601DAEBA66}" srcOrd="0" destOrd="0" parTransId="{77D169C6-D77F-456D-B18B-D7BE016AD87A}" sibTransId="{A97BE953-FA9D-4BA6-A92C-494DB1F3BA59}"/>
    <dgm:cxn modelId="{40049A6F-DB63-4A92-A317-040BEAE29A94}" srcId="{6A70FD8F-0050-42E3-8B3A-6ED7CFB9852E}" destId="{8B0552E7-E68F-4C3B-A257-97BB503BCF0F}" srcOrd="3" destOrd="0" parTransId="{6C298D5C-B4B8-4340-BFE3-076623354117}" sibTransId="{3BCAC884-BA3D-4A2E-93FC-75C17239E8FF}"/>
    <dgm:cxn modelId="{C5202EE1-10E9-4076-9D55-9E0CF8B152AF}" srcId="{6A70FD8F-0050-42E3-8B3A-6ED7CFB9852E}" destId="{8DB5D7D5-6A1C-4ABC-8850-759A9D876047}" srcOrd="0" destOrd="0" parTransId="{D8874F40-D7B0-41DE-BB6F-A6014FEAB2D7}" sibTransId="{BD6E0A2E-99C8-4F5A-971A-CD211D1099FF}"/>
    <dgm:cxn modelId="{D0B3B205-BB0B-46AA-A02B-8A6CEF4E962F}" srcId="{6A70FD8F-0050-42E3-8B3A-6ED7CFB9852E}" destId="{9DD75D28-8AEA-4349-B9E5-BC8592BB22BB}" srcOrd="4" destOrd="0" parTransId="{213B607E-3A73-44D0-8B2F-03D8FBD9B38D}" sibTransId="{A5BC9FF3-FF57-475E-9C73-EE4F348366A8}"/>
    <dgm:cxn modelId="{9328D71B-9825-47DF-AD3E-8F99BBC73C3D}" type="presOf" srcId="{9DD75D28-8AEA-4349-B9E5-BC8592BB22BB}" destId="{D5BE9E9D-379A-46D9-B7FB-62E407C74031}" srcOrd="0" destOrd="0" presId="urn:microsoft.com/office/officeart/2016/7/layout/RoundedRectangleTimeline"/>
    <dgm:cxn modelId="{F9B2D375-40BE-4E5D-AA88-61805FBFF819}" type="presOf" srcId="{8DB5D7D5-6A1C-4ABC-8850-759A9D876047}" destId="{954381E7-0584-46DD-8108-E9BF4F2B5005}" srcOrd="0" destOrd="0" presId="urn:microsoft.com/office/officeart/2016/7/layout/RoundedRectangleTimeline"/>
    <dgm:cxn modelId="{8EBF857E-7408-4941-91E4-293B0F59EEF7}" srcId="{6A70FD8F-0050-42E3-8B3A-6ED7CFB9852E}" destId="{C5146535-FD3D-4589-98A3-623B8DA4B8DB}" srcOrd="1" destOrd="0" parTransId="{20848F78-EC70-4162-96CE-CC68006930F0}" sibTransId="{7A3CCAF8-AC3A-401E-AEDD-44BBC1AA9C31}"/>
    <dgm:cxn modelId="{22ECA226-C4EA-44F1-BCB5-77F78841DA6F}" type="presOf" srcId="{09C152DA-7620-4852-8162-A77EC3609F3F}" destId="{566B79CB-1A41-4F5C-BF91-58D94BF93913}" srcOrd="0" destOrd="0" presId="urn:microsoft.com/office/officeart/2016/7/layout/RoundedRectangleTimeline"/>
    <dgm:cxn modelId="{F947B762-F6E6-4E2F-9CFA-7538FB64A382}" srcId="{8B0552E7-E68F-4C3B-A257-97BB503BCF0F}" destId="{51D66FF8-CC96-4CAC-B652-2D308824D60A}" srcOrd="0" destOrd="0" parTransId="{7EEACFC7-13D1-4481-AEA6-D50063C0F9A3}" sibTransId="{91826BCB-99E3-4FEB-8554-4A37203EFA6B}"/>
    <dgm:cxn modelId="{8C5B110A-FBC3-4CBF-BED2-413E87D4DAD5}" srcId="{8DB5D7D5-6A1C-4ABC-8850-759A9D876047}" destId="{96262926-A67D-4E4E-9515-5EBC67F0B634}" srcOrd="0" destOrd="0" parTransId="{EC74E552-C501-4B0E-9400-E8B410F53D50}" sibTransId="{1DA7ACEB-F642-43C1-BCB5-F580B9B985B9}"/>
    <dgm:cxn modelId="{23ECAC8B-17A4-4883-AA0E-06D66B7E788A}" srcId="{6A70FD8F-0050-42E3-8B3A-6ED7CFB9852E}" destId="{09C152DA-7620-4852-8162-A77EC3609F3F}" srcOrd="2" destOrd="0" parTransId="{9F6D14C0-6C82-4CBD-8D6D-B0E117B6F2ED}" sibTransId="{0AE8D36D-0F0F-4206-AE39-0A2D73987B68}"/>
    <dgm:cxn modelId="{E2BBA750-A5E4-4F50-BE16-016934379F81}" type="presOf" srcId="{6C8937BE-93F8-4DED-8538-1C601DAEBA66}" destId="{B4723E2A-4FF1-452A-BD25-8EC364F15A6F}" srcOrd="0" destOrd="0" presId="urn:microsoft.com/office/officeart/2016/7/layout/RoundedRectangleTimeline"/>
    <dgm:cxn modelId="{2DC28DF8-5C1B-4F53-A4C1-D5B63FB54BAF}" srcId="{C5146535-FD3D-4589-98A3-623B8DA4B8DB}" destId="{E80CA270-6C90-4E17-ACEA-46B56AD54DD1}" srcOrd="0" destOrd="0" parTransId="{7EEC8067-96EF-4BE0-8BE3-BA59ED78A31F}" sibTransId="{1AFE46E5-6B07-4894-8ECB-21BD7E7B8AF1}"/>
    <dgm:cxn modelId="{B1D6043A-169D-47AA-82E4-3CCFBA547A22}" type="presOf" srcId="{51D66FF8-CC96-4CAC-B652-2D308824D60A}" destId="{DDCEF77D-A8CF-45E3-A697-E0082B8013AB}" srcOrd="0" destOrd="0" presId="urn:microsoft.com/office/officeart/2016/7/layout/RoundedRectangleTimeline"/>
    <dgm:cxn modelId="{E13585A2-54F2-486A-B317-F4D6AF7E83B9}" type="presOf" srcId="{E80CA270-6C90-4E17-ACEA-46B56AD54DD1}" destId="{DF65791B-462E-4589-B98D-F60587330CA8}" srcOrd="0" destOrd="0" presId="urn:microsoft.com/office/officeart/2016/7/layout/RoundedRectangleTimeline"/>
    <dgm:cxn modelId="{8CA8790E-A263-4AD5-9B36-437CE24DEBF1}" srcId="{9DD75D28-8AEA-4349-B9E5-BC8592BB22BB}" destId="{A76DBB76-62DD-40CF-AA31-C653730D71C5}" srcOrd="0" destOrd="0" parTransId="{4E661A0D-1D68-4504-9796-D879EF83D88C}" sibTransId="{9D4ED666-E338-4E09-BF7A-19326352352D}"/>
    <dgm:cxn modelId="{76459B4A-BC95-4631-A3CC-1410E80D5DFD}" type="presParOf" srcId="{AB52B3CC-6563-466D-BFC3-9B6B5AFA0881}" destId="{815EDF7B-AC93-4A61-87AA-CAA5D85C31A8}" srcOrd="0" destOrd="0" presId="urn:microsoft.com/office/officeart/2016/7/layout/RoundedRectangleTimeline"/>
    <dgm:cxn modelId="{4238FA88-CE43-4680-BFB0-73DED5612698}" type="presParOf" srcId="{815EDF7B-AC93-4A61-87AA-CAA5D85C31A8}" destId="{954381E7-0584-46DD-8108-E9BF4F2B5005}" srcOrd="0" destOrd="0" presId="urn:microsoft.com/office/officeart/2016/7/layout/RoundedRectangleTimeline"/>
    <dgm:cxn modelId="{6497CE05-0893-4952-B18A-28D71D90B841}" type="presParOf" srcId="{815EDF7B-AC93-4A61-87AA-CAA5D85C31A8}" destId="{5A1B764B-0DC5-47CD-BDEA-9E67799496EC}" srcOrd="1" destOrd="0" presId="urn:microsoft.com/office/officeart/2016/7/layout/RoundedRectangleTimeline"/>
    <dgm:cxn modelId="{CB8BA570-C0D4-4400-BED8-C9BC961A6553}" type="presParOf" srcId="{815EDF7B-AC93-4A61-87AA-CAA5D85C31A8}" destId="{122B38A3-0442-4747-820C-1F37877E2B0E}" srcOrd="2" destOrd="0" presId="urn:microsoft.com/office/officeart/2016/7/layout/RoundedRectangleTimeline"/>
    <dgm:cxn modelId="{82FC1E36-99F3-4E1F-8BD1-229D77A82EB1}" type="presParOf" srcId="{815EDF7B-AC93-4A61-87AA-CAA5D85C31A8}" destId="{A73181F6-69BB-4A47-8277-4671A45AC8C8}" srcOrd="3" destOrd="0" presId="urn:microsoft.com/office/officeart/2016/7/layout/RoundedRectangleTimeline"/>
    <dgm:cxn modelId="{7EAD7967-836C-4AB6-AAA2-ED2EF3F29E78}" type="presParOf" srcId="{815EDF7B-AC93-4A61-87AA-CAA5D85C31A8}" destId="{6E76EADA-5F61-4A59-B2F8-FA10112079FC}" srcOrd="4" destOrd="0" presId="urn:microsoft.com/office/officeart/2016/7/layout/RoundedRectangleTimeline"/>
    <dgm:cxn modelId="{3783DE09-7B3D-423E-960C-ED9DB81E314E}" type="presParOf" srcId="{AB52B3CC-6563-466D-BFC3-9B6B5AFA0881}" destId="{A8189248-0785-43F1-844C-4DE92841F254}" srcOrd="1" destOrd="0" presId="urn:microsoft.com/office/officeart/2016/7/layout/RoundedRectangleTimeline"/>
    <dgm:cxn modelId="{38B07C9C-D21D-4E2B-A78B-C30877B2689A}" type="presParOf" srcId="{AB52B3CC-6563-466D-BFC3-9B6B5AFA0881}" destId="{218D9CD7-D48D-464C-9A1C-0F322EC540B3}" srcOrd="2" destOrd="0" presId="urn:microsoft.com/office/officeart/2016/7/layout/RoundedRectangleTimeline"/>
    <dgm:cxn modelId="{E6790483-7B9E-44FB-9EAE-A282A4B9AB73}" type="presParOf" srcId="{218D9CD7-D48D-464C-9A1C-0F322EC540B3}" destId="{30804A27-188E-4A17-8FFE-97BCCA0597B8}" srcOrd="0" destOrd="0" presId="urn:microsoft.com/office/officeart/2016/7/layout/RoundedRectangleTimeline"/>
    <dgm:cxn modelId="{B31BDB48-FB8E-47F4-8F76-B90009D28A96}" type="presParOf" srcId="{218D9CD7-D48D-464C-9A1C-0F322EC540B3}" destId="{DF65791B-462E-4589-B98D-F60587330CA8}" srcOrd="1" destOrd="0" presId="urn:microsoft.com/office/officeart/2016/7/layout/RoundedRectangleTimeline"/>
    <dgm:cxn modelId="{517AE913-68B2-41AC-BE20-5D4195845D6F}" type="presParOf" srcId="{218D9CD7-D48D-464C-9A1C-0F322EC540B3}" destId="{DBA410EB-5F61-4F46-92D9-C5B0AA59EE15}" srcOrd="2" destOrd="0" presId="urn:microsoft.com/office/officeart/2016/7/layout/RoundedRectangleTimeline"/>
    <dgm:cxn modelId="{0F089045-7542-47F1-8B17-68354869406A}" type="presParOf" srcId="{218D9CD7-D48D-464C-9A1C-0F322EC540B3}" destId="{E1220EDB-B75C-43A5-B862-97E4C09130A7}" srcOrd="3" destOrd="0" presId="urn:microsoft.com/office/officeart/2016/7/layout/RoundedRectangleTimeline"/>
    <dgm:cxn modelId="{79B44ECC-99D2-49DD-9DEE-58B1D2AE6C6C}" type="presParOf" srcId="{218D9CD7-D48D-464C-9A1C-0F322EC540B3}" destId="{D8849157-215F-4E70-9735-315E97B5AC5C}" srcOrd="4" destOrd="0" presId="urn:microsoft.com/office/officeart/2016/7/layout/RoundedRectangleTimeline"/>
    <dgm:cxn modelId="{6930EC12-FB60-44F8-973F-19AC06AA90BB}" type="presParOf" srcId="{AB52B3CC-6563-466D-BFC3-9B6B5AFA0881}" destId="{7C467054-22FE-4C18-9934-29D7168DFF63}" srcOrd="3" destOrd="0" presId="urn:microsoft.com/office/officeart/2016/7/layout/RoundedRectangleTimeline"/>
    <dgm:cxn modelId="{1F4A4777-E935-453F-A5B9-015C6946FC6A}" type="presParOf" srcId="{AB52B3CC-6563-466D-BFC3-9B6B5AFA0881}" destId="{3E3E944D-A6EC-4962-9AC1-C585A4F97BDA}" srcOrd="4" destOrd="0" presId="urn:microsoft.com/office/officeart/2016/7/layout/RoundedRectangleTimeline"/>
    <dgm:cxn modelId="{94AC8B5D-A9B9-4EF3-AD1C-6024606B5BF8}" type="presParOf" srcId="{3E3E944D-A6EC-4962-9AC1-C585A4F97BDA}" destId="{566B79CB-1A41-4F5C-BF91-58D94BF93913}" srcOrd="0" destOrd="0" presId="urn:microsoft.com/office/officeart/2016/7/layout/RoundedRectangleTimeline"/>
    <dgm:cxn modelId="{A151554E-10B3-429A-9E0D-D40262ED6857}" type="presParOf" srcId="{3E3E944D-A6EC-4962-9AC1-C585A4F97BDA}" destId="{B4723E2A-4FF1-452A-BD25-8EC364F15A6F}" srcOrd="1" destOrd="0" presId="urn:microsoft.com/office/officeart/2016/7/layout/RoundedRectangleTimeline"/>
    <dgm:cxn modelId="{329635D9-081F-4DC9-88AA-E074B7400415}" type="presParOf" srcId="{3E3E944D-A6EC-4962-9AC1-C585A4F97BDA}" destId="{440E9361-37D2-4157-AF38-7B49AD23708B}" srcOrd="2" destOrd="0" presId="urn:microsoft.com/office/officeart/2016/7/layout/RoundedRectangleTimeline"/>
    <dgm:cxn modelId="{0F0D3AEA-9F0C-400E-A955-6CD1F474B6A4}" type="presParOf" srcId="{3E3E944D-A6EC-4962-9AC1-C585A4F97BDA}" destId="{C45E7B63-1C71-483E-A3A8-705CE86D4D8E}" srcOrd="3" destOrd="0" presId="urn:microsoft.com/office/officeart/2016/7/layout/RoundedRectangleTimeline"/>
    <dgm:cxn modelId="{91F0BE33-39D4-4457-A5CC-3F1682DB166D}" type="presParOf" srcId="{3E3E944D-A6EC-4962-9AC1-C585A4F97BDA}" destId="{4174F691-D9D3-451C-9893-D177DC3AED58}" srcOrd="4" destOrd="0" presId="urn:microsoft.com/office/officeart/2016/7/layout/RoundedRectangleTimeline"/>
    <dgm:cxn modelId="{42B83E86-11C2-413C-9DAB-036B48F5430B}" type="presParOf" srcId="{AB52B3CC-6563-466D-BFC3-9B6B5AFA0881}" destId="{9E52B23D-5028-43D8-9ACF-EDD2D94E7346}" srcOrd="5" destOrd="0" presId="urn:microsoft.com/office/officeart/2016/7/layout/RoundedRectangleTimeline"/>
    <dgm:cxn modelId="{15FB317D-CBE0-4265-9ED1-0FF85C4797A6}" type="presParOf" srcId="{AB52B3CC-6563-466D-BFC3-9B6B5AFA0881}" destId="{E4CBA83D-7072-4EE1-AB6F-6EFDAE0BDA53}" srcOrd="6" destOrd="0" presId="urn:microsoft.com/office/officeart/2016/7/layout/RoundedRectangleTimeline"/>
    <dgm:cxn modelId="{E833D71B-01A6-42A1-B5CD-52975426815F}" type="presParOf" srcId="{E4CBA83D-7072-4EE1-AB6F-6EFDAE0BDA53}" destId="{1DE45A7C-DCC0-47F8-854C-EBFBF4022257}" srcOrd="0" destOrd="0" presId="urn:microsoft.com/office/officeart/2016/7/layout/RoundedRectangleTimeline"/>
    <dgm:cxn modelId="{82AD43E8-1297-4FF6-93D1-9B6108A10E8B}" type="presParOf" srcId="{E4CBA83D-7072-4EE1-AB6F-6EFDAE0BDA53}" destId="{DDCEF77D-A8CF-45E3-A697-E0082B8013AB}" srcOrd="1" destOrd="0" presId="urn:microsoft.com/office/officeart/2016/7/layout/RoundedRectangleTimeline"/>
    <dgm:cxn modelId="{2E626EF9-4DAB-4201-A43F-749985886509}" type="presParOf" srcId="{E4CBA83D-7072-4EE1-AB6F-6EFDAE0BDA53}" destId="{04C4B7A7-9047-4586-98EE-1459D1DBCCD2}" srcOrd="2" destOrd="0" presId="urn:microsoft.com/office/officeart/2016/7/layout/RoundedRectangleTimeline"/>
    <dgm:cxn modelId="{29E62F68-F16D-4573-AF42-DBBAF77E0DE4}" type="presParOf" srcId="{E4CBA83D-7072-4EE1-AB6F-6EFDAE0BDA53}" destId="{9A3C25AA-70D6-4265-85A8-A2CA33967B21}" srcOrd="3" destOrd="0" presId="urn:microsoft.com/office/officeart/2016/7/layout/RoundedRectangleTimeline"/>
    <dgm:cxn modelId="{A198441E-27E5-49E4-8746-87B9E3AFB397}" type="presParOf" srcId="{E4CBA83D-7072-4EE1-AB6F-6EFDAE0BDA53}" destId="{F04B77D6-332E-4AEA-9855-00FE070793FB}" srcOrd="4" destOrd="0" presId="urn:microsoft.com/office/officeart/2016/7/layout/RoundedRectangleTimeline"/>
    <dgm:cxn modelId="{40135145-0865-4473-99F8-48236B35DE3A}" type="presParOf" srcId="{AB52B3CC-6563-466D-BFC3-9B6B5AFA0881}" destId="{8AA9E8E9-2807-4A44-98D7-B6D47E24D95C}" srcOrd="7" destOrd="0" presId="urn:microsoft.com/office/officeart/2016/7/layout/RoundedRectangleTimeline"/>
    <dgm:cxn modelId="{A3424055-65DF-45B7-88C6-BF4E0BE8661D}" type="presParOf" srcId="{AB52B3CC-6563-466D-BFC3-9B6B5AFA0881}" destId="{3E1A16E0-6454-4A86-A421-5AFE66DADA23}" srcOrd="8" destOrd="0" presId="urn:microsoft.com/office/officeart/2016/7/layout/RoundedRectangleTimeline"/>
    <dgm:cxn modelId="{B45DCF29-C57F-4033-AB5F-EBD89C634B78}" type="presParOf" srcId="{3E1A16E0-6454-4A86-A421-5AFE66DADA23}" destId="{D5BE9E9D-379A-46D9-B7FB-62E407C74031}" srcOrd="0" destOrd="0" presId="urn:microsoft.com/office/officeart/2016/7/layout/RoundedRectangleTimeline"/>
    <dgm:cxn modelId="{1C6C4028-66D6-46D7-AE53-669B74129134}" type="presParOf" srcId="{3E1A16E0-6454-4A86-A421-5AFE66DADA23}" destId="{F3004CAB-BB1F-461D-B11C-4180FF4014F2}" srcOrd="1" destOrd="0" presId="urn:microsoft.com/office/officeart/2016/7/layout/RoundedRectangleTimeline"/>
    <dgm:cxn modelId="{776629F0-E8A1-48FA-9014-54FC3FFAA788}" type="presParOf" srcId="{3E1A16E0-6454-4A86-A421-5AFE66DADA23}" destId="{7C4436A2-6914-49B4-8961-8016E75AC2F2}" srcOrd="2" destOrd="0" presId="urn:microsoft.com/office/officeart/2016/7/layout/RoundedRectangleTimeline"/>
    <dgm:cxn modelId="{9DD66344-DA3F-49F3-A484-8E3AC4DB95DC}" type="presParOf" srcId="{3E1A16E0-6454-4A86-A421-5AFE66DADA23}" destId="{9B3857C6-B4DC-4D7D-9A39-C07BCC2442B4}" srcOrd="3" destOrd="0" presId="urn:microsoft.com/office/officeart/2016/7/layout/RoundedRectangleTimeline"/>
    <dgm:cxn modelId="{FF297CBC-5FB5-43DD-9677-B4024DE18CD5}" type="presParOf" srcId="{3E1A16E0-6454-4A86-A421-5AFE66DADA23}" destId="{C4648351-E4AA-421E-BB1E-CF0E8252222A}" srcOrd="4" destOrd="0" presId="urn:microsoft.com/office/officeart/2016/7/layout/RoundedRectangle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DD2CCA-C805-4E92-BB93-C9E03F80BE9F}" type="doc">
      <dgm:prSet loTypeId="urn:microsoft.com/office/officeart/2005/8/layout/cycle8" loCatId="cycle" qsTypeId="urn:microsoft.com/office/officeart/2005/8/quickstyle/simple1" qsCatId="simple" csTypeId="urn:microsoft.com/office/officeart/2005/8/colors/colorful2" csCatId="colorful" phldr="1"/>
      <dgm:spPr/>
    </dgm:pt>
    <dgm:pt modelId="{DEA2D24C-2186-40BD-97ED-128DC7A75E28}">
      <dgm:prSet phldrT="[Text]"/>
      <dgm:spPr/>
      <dgm:t>
        <a:bodyPr/>
        <a:lstStyle/>
        <a:p>
          <a:r>
            <a:rPr lang="el-GR" dirty="0">
              <a:latin typeface="Calibri" panose="020F0502020204030204" pitchFamily="34" charset="0"/>
              <a:cs typeface="Calibri" panose="020F0502020204030204" pitchFamily="34" charset="0"/>
            </a:rPr>
            <a:t>(Β) δυνητικοί δικαιούχοι </a:t>
          </a:r>
        </a:p>
      </dgm:t>
    </dgm:pt>
    <dgm:pt modelId="{1C312F73-22E7-47A5-85B6-CC9C99ACEBEE}" type="parTrans" cxnId="{E315105B-7B30-4B02-B2A2-60BC6D906D11}">
      <dgm:prSet/>
      <dgm:spPr/>
      <dgm:t>
        <a:bodyPr/>
        <a:lstStyle/>
        <a:p>
          <a:endParaRPr lang="el-GR"/>
        </a:p>
      </dgm:t>
    </dgm:pt>
    <dgm:pt modelId="{27EEE6C6-DE97-461B-B465-7442EFD959FD}" type="sibTrans" cxnId="{E315105B-7B30-4B02-B2A2-60BC6D906D11}">
      <dgm:prSet/>
      <dgm:spPr/>
      <dgm:t>
        <a:bodyPr/>
        <a:lstStyle/>
        <a:p>
          <a:endParaRPr lang="el-GR"/>
        </a:p>
      </dgm:t>
    </dgm:pt>
    <dgm:pt modelId="{95C56F1C-3ED9-43A7-A175-8D276CD281CD}">
      <dgm:prSet phldrT="[Text]"/>
      <dgm:spPr/>
      <dgm:t>
        <a:bodyPr/>
        <a:lstStyle/>
        <a:p>
          <a:r>
            <a:rPr lang="el-GR" dirty="0">
              <a:latin typeface="Calibri" panose="020F0502020204030204" pitchFamily="34" charset="0"/>
              <a:cs typeface="Calibri" panose="020F0502020204030204" pitchFamily="34" charset="0"/>
            </a:rPr>
            <a:t>(Γ)</a:t>
          </a:r>
        </a:p>
        <a:p>
          <a:r>
            <a:rPr lang="el-GR" dirty="0">
              <a:latin typeface="Calibri" panose="020F0502020204030204" pitchFamily="34" charset="0"/>
              <a:cs typeface="Calibri" panose="020F0502020204030204" pitchFamily="34" charset="0"/>
            </a:rPr>
            <a:t>ευρύ κοινό</a:t>
          </a:r>
        </a:p>
      </dgm:t>
    </dgm:pt>
    <dgm:pt modelId="{50420D0B-EE15-44D7-AC7C-A2FA5032C25C}" type="parTrans" cxnId="{BFE82A5C-CE61-44F2-AC09-C55B1F9F4817}">
      <dgm:prSet/>
      <dgm:spPr/>
      <dgm:t>
        <a:bodyPr/>
        <a:lstStyle/>
        <a:p>
          <a:endParaRPr lang="el-GR"/>
        </a:p>
      </dgm:t>
    </dgm:pt>
    <dgm:pt modelId="{1073BAD2-D554-490F-BF89-43296F2F7CA1}" type="sibTrans" cxnId="{BFE82A5C-CE61-44F2-AC09-C55B1F9F4817}">
      <dgm:prSet/>
      <dgm:spPr/>
      <dgm:t>
        <a:bodyPr/>
        <a:lstStyle/>
        <a:p>
          <a:endParaRPr lang="el-GR"/>
        </a:p>
      </dgm:t>
    </dgm:pt>
    <dgm:pt modelId="{E5CDC85F-220E-4764-B267-154E0C6A5ECA}">
      <dgm:prSet phldrT="[Text]" custT="1"/>
      <dgm:spPr/>
      <dgm:t>
        <a:bodyPr/>
        <a:lstStyle/>
        <a:p>
          <a:r>
            <a:rPr lang="el-GR" sz="1600" dirty="0">
              <a:latin typeface="Calibri" panose="020F0502020204030204" pitchFamily="34" charset="0"/>
              <a:cs typeface="Calibri" panose="020F0502020204030204" pitchFamily="34" charset="0"/>
            </a:rPr>
            <a:t>(Α) δικαιούχοι των παρεμβάσεων</a:t>
          </a:r>
        </a:p>
      </dgm:t>
    </dgm:pt>
    <dgm:pt modelId="{C7E21660-D8DA-4CFB-8A22-EFE9F1CFD44B}" type="parTrans" cxnId="{AAB1FC05-1ACF-4021-8743-3216F8ECDA7B}">
      <dgm:prSet/>
      <dgm:spPr/>
      <dgm:t>
        <a:bodyPr/>
        <a:lstStyle/>
        <a:p>
          <a:endParaRPr lang="el-GR"/>
        </a:p>
      </dgm:t>
    </dgm:pt>
    <dgm:pt modelId="{E093C3C5-AC58-4E00-AE08-E84293D73CB2}" type="sibTrans" cxnId="{AAB1FC05-1ACF-4021-8743-3216F8ECDA7B}">
      <dgm:prSet/>
      <dgm:spPr/>
      <dgm:t>
        <a:bodyPr/>
        <a:lstStyle/>
        <a:p>
          <a:endParaRPr lang="el-GR"/>
        </a:p>
      </dgm:t>
    </dgm:pt>
    <dgm:pt modelId="{65EA3EB6-F9DE-4924-9114-E72FFB9A8C82}" type="pres">
      <dgm:prSet presAssocID="{71DD2CCA-C805-4E92-BB93-C9E03F80BE9F}" presName="compositeShape" presStyleCnt="0">
        <dgm:presLayoutVars>
          <dgm:chMax val="7"/>
          <dgm:dir/>
          <dgm:resizeHandles val="exact"/>
        </dgm:presLayoutVars>
      </dgm:prSet>
      <dgm:spPr/>
    </dgm:pt>
    <dgm:pt modelId="{151A3F8D-B912-41DE-9D5E-988FB0E4F63D}" type="pres">
      <dgm:prSet presAssocID="{71DD2CCA-C805-4E92-BB93-C9E03F80BE9F}" presName="wedge1" presStyleLbl="node1" presStyleIdx="0" presStyleCnt="3" custScaleX="77893" custScaleY="79593"/>
      <dgm:spPr/>
      <dgm:t>
        <a:bodyPr/>
        <a:lstStyle/>
        <a:p>
          <a:endParaRPr lang="el-GR"/>
        </a:p>
      </dgm:t>
    </dgm:pt>
    <dgm:pt modelId="{3BA9E495-BBA8-46EE-8745-D6F7DE1B1AA1}" type="pres">
      <dgm:prSet presAssocID="{71DD2CCA-C805-4E92-BB93-C9E03F80BE9F}" presName="dummy1a" presStyleCnt="0"/>
      <dgm:spPr/>
    </dgm:pt>
    <dgm:pt modelId="{00D48C74-9E10-4A6F-8BDC-1A36CB17E187}" type="pres">
      <dgm:prSet presAssocID="{71DD2CCA-C805-4E92-BB93-C9E03F80BE9F}" presName="dummy1b" presStyleCnt="0"/>
      <dgm:spPr/>
    </dgm:pt>
    <dgm:pt modelId="{801420F5-B76C-4F5A-BD18-467B0D007B65}" type="pres">
      <dgm:prSet presAssocID="{71DD2CCA-C805-4E92-BB93-C9E03F80BE9F}" presName="wedge1Tx" presStyleLbl="node1" presStyleIdx="0" presStyleCnt="3">
        <dgm:presLayoutVars>
          <dgm:chMax val="0"/>
          <dgm:chPref val="0"/>
          <dgm:bulletEnabled val="1"/>
        </dgm:presLayoutVars>
      </dgm:prSet>
      <dgm:spPr/>
      <dgm:t>
        <a:bodyPr/>
        <a:lstStyle/>
        <a:p>
          <a:endParaRPr lang="el-GR"/>
        </a:p>
      </dgm:t>
    </dgm:pt>
    <dgm:pt modelId="{6FA98F65-1CFA-4EC0-BAE9-4D743523A919}" type="pres">
      <dgm:prSet presAssocID="{71DD2CCA-C805-4E92-BB93-C9E03F80BE9F}" presName="wedge2" presStyleLbl="node1" presStyleIdx="1" presStyleCnt="3" custScaleX="79363" custScaleY="80796"/>
      <dgm:spPr/>
      <dgm:t>
        <a:bodyPr/>
        <a:lstStyle/>
        <a:p>
          <a:endParaRPr lang="el-GR"/>
        </a:p>
      </dgm:t>
    </dgm:pt>
    <dgm:pt modelId="{ED8E5E21-D0ED-4533-8195-AB71B672829B}" type="pres">
      <dgm:prSet presAssocID="{71DD2CCA-C805-4E92-BB93-C9E03F80BE9F}" presName="dummy2a" presStyleCnt="0"/>
      <dgm:spPr/>
    </dgm:pt>
    <dgm:pt modelId="{EDABF4E2-B720-472C-A3C8-1E16F6E39852}" type="pres">
      <dgm:prSet presAssocID="{71DD2CCA-C805-4E92-BB93-C9E03F80BE9F}" presName="dummy2b" presStyleCnt="0"/>
      <dgm:spPr/>
    </dgm:pt>
    <dgm:pt modelId="{DDF551C3-E460-4D40-B3DF-2352359935B7}" type="pres">
      <dgm:prSet presAssocID="{71DD2CCA-C805-4E92-BB93-C9E03F80BE9F}" presName="wedge2Tx" presStyleLbl="node1" presStyleIdx="1" presStyleCnt="3">
        <dgm:presLayoutVars>
          <dgm:chMax val="0"/>
          <dgm:chPref val="0"/>
          <dgm:bulletEnabled val="1"/>
        </dgm:presLayoutVars>
      </dgm:prSet>
      <dgm:spPr/>
      <dgm:t>
        <a:bodyPr/>
        <a:lstStyle/>
        <a:p>
          <a:endParaRPr lang="el-GR"/>
        </a:p>
      </dgm:t>
    </dgm:pt>
    <dgm:pt modelId="{E99EDC98-EF6F-4173-8F51-B43E7BD380AD}" type="pres">
      <dgm:prSet presAssocID="{71DD2CCA-C805-4E92-BB93-C9E03F80BE9F}" presName="wedge3" presStyleLbl="node1" presStyleIdx="2" presStyleCnt="3" custScaleX="77851" custScaleY="78867"/>
      <dgm:spPr/>
      <dgm:t>
        <a:bodyPr/>
        <a:lstStyle/>
        <a:p>
          <a:endParaRPr lang="el-GR"/>
        </a:p>
      </dgm:t>
    </dgm:pt>
    <dgm:pt modelId="{067B17A0-108F-4D53-AB25-E3176C14DFAA}" type="pres">
      <dgm:prSet presAssocID="{71DD2CCA-C805-4E92-BB93-C9E03F80BE9F}" presName="dummy3a" presStyleCnt="0"/>
      <dgm:spPr/>
    </dgm:pt>
    <dgm:pt modelId="{0E049107-2717-4C00-BBC6-C311D2B56413}" type="pres">
      <dgm:prSet presAssocID="{71DD2CCA-C805-4E92-BB93-C9E03F80BE9F}" presName="dummy3b" presStyleCnt="0"/>
      <dgm:spPr/>
    </dgm:pt>
    <dgm:pt modelId="{12A1C867-FBB2-4ABD-9235-5364FCFC25AA}" type="pres">
      <dgm:prSet presAssocID="{71DD2CCA-C805-4E92-BB93-C9E03F80BE9F}" presName="wedge3Tx" presStyleLbl="node1" presStyleIdx="2" presStyleCnt="3">
        <dgm:presLayoutVars>
          <dgm:chMax val="0"/>
          <dgm:chPref val="0"/>
          <dgm:bulletEnabled val="1"/>
        </dgm:presLayoutVars>
      </dgm:prSet>
      <dgm:spPr/>
      <dgm:t>
        <a:bodyPr/>
        <a:lstStyle/>
        <a:p>
          <a:endParaRPr lang="el-GR"/>
        </a:p>
      </dgm:t>
    </dgm:pt>
    <dgm:pt modelId="{6564E727-C94E-43BE-8FC7-45AA115B3AFD}" type="pres">
      <dgm:prSet presAssocID="{27EEE6C6-DE97-461B-B465-7442EFD959FD}" presName="arrowWedge1" presStyleLbl="fgSibTrans2D1" presStyleIdx="0" presStyleCnt="3"/>
      <dgm:spPr/>
    </dgm:pt>
    <dgm:pt modelId="{89A6EE30-5B5F-4687-A502-267346D238F7}" type="pres">
      <dgm:prSet presAssocID="{1073BAD2-D554-490F-BF89-43296F2F7CA1}" presName="arrowWedge2" presStyleLbl="fgSibTrans2D1" presStyleIdx="1" presStyleCnt="3"/>
      <dgm:spPr/>
    </dgm:pt>
    <dgm:pt modelId="{04FFEB60-AB8F-4C2A-9ECB-C1E812A68818}" type="pres">
      <dgm:prSet presAssocID="{E093C3C5-AC58-4E00-AE08-E84293D73CB2}" presName="arrowWedge3" presStyleLbl="fgSibTrans2D1" presStyleIdx="2" presStyleCnt="3"/>
      <dgm:spPr/>
    </dgm:pt>
  </dgm:ptLst>
  <dgm:cxnLst>
    <dgm:cxn modelId="{0C28A509-8753-4FDA-9807-B010CC9B264C}" type="presOf" srcId="{E5CDC85F-220E-4764-B267-154E0C6A5ECA}" destId="{12A1C867-FBB2-4ABD-9235-5364FCFC25AA}" srcOrd="1" destOrd="0" presId="urn:microsoft.com/office/officeart/2005/8/layout/cycle8"/>
    <dgm:cxn modelId="{E315105B-7B30-4B02-B2A2-60BC6D906D11}" srcId="{71DD2CCA-C805-4E92-BB93-C9E03F80BE9F}" destId="{DEA2D24C-2186-40BD-97ED-128DC7A75E28}" srcOrd="0" destOrd="0" parTransId="{1C312F73-22E7-47A5-85B6-CC9C99ACEBEE}" sibTransId="{27EEE6C6-DE97-461B-B465-7442EFD959FD}"/>
    <dgm:cxn modelId="{4954E4EC-0682-4F00-8D1F-9815EB11131A}" type="presOf" srcId="{71DD2CCA-C805-4E92-BB93-C9E03F80BE9F}" destId="{65EA3EB6-F9DE-4924-9114-E72FFB9A8C82}" srcOrd="0" destOrd="0" presId="urn:microsoft.com/office/officeart/2005/8/layout/cycle8"/>
    <dgm:cxn modelId="{BFE82A5C-CE61-44F2-AC09-C55B1F9F4817}" srcId="{71DD2CCA-C805-4E92-BB93-C9E03F80BE9F}" destId="{95C56F1C-3ED9-43A7-A175-8D276CD281CD}" srcOrd="1" destOrd="0" parTransId="{50420D0B-EE15-44D7-AC7C-A2FA5032C25C}" sibTransId="{1073BAD2-D554-490F-BF89-43296F2F7CA1}"/>
    <dgm:cxn modelId="{AAB1FC05-1ACF-4021-8743-3216F8ECDA7B}" srcId="{71DD2CCA-C805-4E92-BB93-C9E03F80BE9F}" destId="{E5CDC85F-220E-4764-B267-154E0C6A5ECA}" srcOrd="2" destOrd="0" parTransId="{C7E21660-D8DA-4CFB-8A22-EFE9F1CFD44B}" sibTransId="{E093C3C5-AC58-4E00-AE08-E84293D73CB2}"/>
    <dgm:cxn modelId="{42658360-3C7C-4848-9625-85ACCD020CD3}" type="presOf" srcId="{95C56F1C-3ED9-43A7-A175-8D276CD281CD}" destId="{DDF551C3-E460-4D40-B3DF-2352359935B7}" srcOrd="1" destOrd="0" presId="urn:microsoft.com/office/officeart/2005/8/layout/cycle8"/>
    <dgm:cxn modelId="{80E9C5EF-D36D-41A8-980D-D80ED799957A}" type="presOf" srcId="{DEA2D24C-2186-40BD-97ED-128DC7A75E28}" destId="{151A3F8D-B912-41DE-9D5E-988FB0E4F63D}" srcOrd="0" destOrd="0" presId="urn:microsoft.com/office/officeart/2005/8/layout/cycle8"/>
    <dgm:cxn modelId="{6A77FD1F-EF9C-4126-85A9-D1895224A350}" type="presOf" srcId="{DEA2D24C-2186-40BD-97ED-128DC7A75E28}" destId="{801420F5-B76C-4F5A-BD18-467B0D007B65}" srcOrd="1" destOrd="0" presId="urn:microsoft.com/office/officeart/2005/8/layout/cycle8"/>
    <dgm:cxn modelId="{4DF49DC3-E7E3-454A-81A7-172C42BAB8A6}" type="presOf" srcId="{E5CDC85F-220E-4764-B267-154E0C6A5ECA}" destId="{E99EDC98-EF6F-4173-8F51-B43E7BD380AD}" srcOrd="0" destOrd="0" presId="urn:microsoft.com/office/officeart/2005/8/layout/cycle8"/>
    <dgm:cxn modelId="{8EE508E0-806D-412B-84F2-B43A23FB682C}" type="presOf" srcId="{95C56F1C-3ED9-43A7-A175-8D276CD281CD}" destId="{6FA98F65-1CFA-4EC0-BAE9-4D743523A919}" srcOrd="0" destOrd="0" presId="urn:microsoft.com/office/officeart/2005/8/layout/cycle8"/>
    <dgm:cxn modelId="{3959AD1A-57D1-452B-A0DB-80F5EF8AF7E2}" type="presParOf" srcId="{65EA3EB6-F9DE-4924-9114-E72FFB9A8C82}" destId="{151A3F8D-B912-41DE-9D5E-988FB0E4F63D}" srcOrd="0" destOrd="0" presId="urn:microsoft.com/office/officeart/2005/8/layout/cycle8"/>
    <dgm:cxn modelId="{49F08D96-BB39-47EB-AFEA-C98323FE8024}" type="presParOf" srcId="{65EA3EB6-F9DE-4924-9114-E72FFB9A8C82}" destId="{3BA9E495-BBA8-46EE-8745-D6F7DE1B1AA1}" srcOrd="1" destOrd="0" presId="urn:microsoft.com/office/officeart/2005/8/layout/cycle8"/>
    <dgm:cxn modelId="{156A71A5-8E24-4367-AB06-4EADA734AD0C}" type="presParOf" srcId="{65EA3EB6-F9DE-4924-9114-E72FFB9A8C82}" destId="{00D48C74-9E10-4A6F-8BDC-1A36CB17E187}" srcOrd="2" destOrd="0" presId="urn:microsoft.com/office/officeart/2005/8/layout/cycle8"/>
    <dgm:cxn modelId="{EC22DFCA-F5D0-4594-BA56-C85F08167DAD}" type="presParOf" srcId="{65EA3EB6-F9DE-4924-9114-E72FFB9A8C82}" destId="{801420F5-B76C-4F5A-BD18-467B0D007B65}" srcOrd="3" destOrd="0" presId="urn:microsoft.com/office/officeart/2005/8/layout/cycle8"/>
    <dgm:cxn modelId="{93FD8BC7-10D7-4426-8D68-23AEF88A5BCA}" type="presParOf" srcId="{65EA3EB6-F9DE-4924-9114-E72FFB9A8C82}" destId="{6FA98F65-1CFA-4EC0-BAE9-4D743523A919}" srcOrd="4" destOrd="0" presId="urn:microsoft.com/office/officeart/2005/8/layout/cycle8"/>
    <dgm:cxn modelId="{3873491F-3BAB-4920-A8EF-B6C399CEF22F}" type="presParOf" srcId="{65EA3EB6-F9DE-4924-9114-E72FFB9A8C82}" destId="{ED8E5E21-D0ED-4533-8195-AB71B672829B}" srcOrd="5" destOrd="0" presId="urn:microsoft.com/office/officeart/2005/8/layout/cycle8"/>
    <dgm:cxn modelId="{13981C08-4EA7-4123-B4AD-6F8F481E0EA7}" type="presParOf" srcId="{65EA3EB6-F9DE-4924-9114-E72FFB9A8C82}" destId="{EDABF4E2-B720-472C-A3C8-1E16F6E39852}" srcOrd="6" destOrd="0" presId="urn:microsoft.com/office/officeart/2005/8/layout/cycle8"/>
    <dgm:cxn modelId="{D6477EB3-1C50-4ADE-A7DE-174F387E2C8C}" type="presParOf" srcId="{65EA3EB6-F9DE-4924-9114-E72FFB9A8C82}" destId="{DDF551C3-E460-4D40-B3DF-2352359935B7}" srcOrd="7" destOrd="0" presId="urn:microsoft.com/office/officeart/2005/8/layout/cycle8"/>
    <dgm:cxn modelId="{95F171EF-B05C-4C54-AA98-2D5AFEC83670}" type="presParOf" srcId="{65EA3EB6-F9DE-4924-9114-E72FFB9A8C82}" destId="{E99EDC98-EF6F-4173-8F51-B43E7BD380AD}" srcOrd="8" destOrd="0" presId="urn:microsoft.com/office/officeart/2005/8/layout/cycle8"/>
    <dgm:cxn modelId="{294C5118-1146-40B7-B700-D05FE5075117}" type="presParOf" srcId="{65EA3EB6-F9DE-4924-9114-E72FFB9A8C82}" destId="{067B17A0-108F-4D53-AB25-E3176C14DFAA}" srcOrd="9" destOrd="0" presId="urn:microsoft.com/office/officeart/2005/8/layout/cycle8"/>
    <dgm:cxn modelId="{496DD7F3-CD45-472E-BD7D-06075277F193}" type="presParOf" srcId="{65EA3EB6-F9DE-4924-9114-E72FFB9A8C82}" destId="{0E049107-2717-4C00-BBC6-C311D2B56413}" srcOrd="10" destOrd="0" presId="urn:microsoft.com/office/officeart/2005/8/layout/cycle8"/>
    <dgm:cxn modelId="{03A0441F-CFD5-4B69-AD5D-8C4A0F655C84}" type="presParOf" srcId="{65EA3EB6-F9DE-4924-9114-E72FFB9A8C82}" destId="{12A1C867-FBB2-4ABD-9235-5364FCFC25AA}" srcOrd="11" destOrd="0" presId="urn:microsoft.com/office/officeart/2005/8/layout/cycle8"/>
    <dgm:cxn modelId="{B1466FD6-DE47-4948-AA69-C960FCABC94B}" type="presParOf" srcId="{65EA3EB6-F9DE-4924-9114-E72FFB9A8C82}" destId="{6564E727-C94E-43BE-8FC7-45AA115B3AFD}" srcOrd="12" destOrd="0" presId="urn:microsoft.com/office/officeart/2005/8/layout/cycle8"/>
    <dgm:cxn modelId="{4C7EF88B-A59D-4232-8252-7A0F21546D57}" type="presParOf" srcId="{65EA3EB6-F9DE-4924-9114-E72FFB9A8C82}" destId="{89A6EE30-5B5F-4687-A502-267346D238F7}" srcOrd="13" destOrd="0" presId="urn:microsoft.com/office/officeart/2005/8/layout/cycle8"/>
    <dgm:cxn modelId="{EB2E64AD-9D6E-4586-A273-C1BCF90FA4AB}" type="presParOf" srcId="{65EA3EB6-F9DE-4924-9114-E72FFB9A8C82}" destId="{04FFEB60-AB8F-4C2A-9ECB-C1E812A68818}"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CDD768-E899-41B0-98B9-D564DCBF1551}" type="doc">
      <dgm:prSet loTypeId="urn:microsoft.com/office/officeart/2005/8/layout/hList7" loCatId="list" qsTypeId="urn:microsoft.com/office/officeart/2005/8/quickstyle/simple3" qsCatId="simple" csTypeId="urn:microsoft.com/office/officeart/2005/8/colors/colorful1" csCatId="colorful" phldr="1"/>
      <dgm:spPr/>
      <dgm:t>
        <a:bodyPr/>
        <a:lstStyle/>
        <a:p>
          <a:endParaRPr lang="el-GR"/>
        </a:p>
      </dgm:t>
    </dgm:pt>
    <dgm:pt modelId="{B0E187EA-918A-4332-BFAB-2FD191790BAB}">
      <dgm:prSet phldrT="[Text]" custT="1"/>
      <dgm:spPr/>
      <dgm:t>
        <a:bodyPr/>
        <a:lstStyle/>
        <a:p>
          <a:pPr>
            <a:buFont typeface="Wingdings" panose="05000000000000000000" pitchFamily="2" charset="2"/>
            <a:buChar char="v"/>
          </a:pPr>
          <a:r>
            <a:rPr lang="el-GR" sz="1800" b="0" dirty="0">
              <a:solidFill>
                <a:schemeClr val="tx2"/>
              </a:solidFill>
              <a:effectLst/>
              <a:latin typeface="Calibri" panose="020F0502020204030204" pitchFamily="34" charset="0"/>
              <a:cs typeface="Calibri" panose="020F0502020204030204" pitchFamily="34" charset="0"/>
            </a:rPr>
            <a:t>Οδηγός Επικοινωνίας και Προβολής</a:t>
          </a:r>
          <a:endParaRPr lang="el-GR" sz="1800" b="0" dirty="0">
            <a:solidFill>
              <a:schemeClr val="tx2"/>
            </a:solidFill>
            <a:effectLst/>
          </a:endParaRPr>
        </a:p>
      </dgm:t>
    </dgm:pt>
    <dgm:pt modelId="{F06CB915-B04C-42ED-9DB5-D66E21CBA19C}" type="parTrans" cxnId="{31DE0C45-1783-4841-9C2D-75AA729C5654}">
      <dgm:prSet/>
      <dgm:spPr/>
      <dgm:t>
        <a:bodyPr/>
        <a:lstStyle/>
        <a:p>
          <a:endParaRPr lang="el-GR"/>
        </a:p>
      </dgm:t>
    </dgm:pt>
    <dgm:pt modelId="{B2DD5FD9-CAD0-4EA4-B4AE-70CD01F027F1}" type="sibTrans" cxnId="{31DE0C45-1783-4841-9C2D-75AA729C5654}">
      <dgm:prSet/>
      <dgm:spPr/>
      <dgm:t>
        <a:bodyPr/>
        <a:lstStyle/>
        <a:p>
          <a:endParaRPr lang="el-GR"/>
        </a:p>
      </dgm:t>
    </dgm:pt>
    <dgm:pt modelId="{91178789-B668-448C-96D0-E911E58055DC}">
      <dgm:prSet custT="1"/>
      <dgm:spPr/>
      <dgm:t>
        <a:bodyPr/>
        <a:lstStyle/>
        <a:p>
          <a:r>
            <a:rPr lang="el-GR" sz="1800" dirty="0" err="1">
              <a:solidFill>
                <a:schemeClr val="tx2"/>
              </a:solidFill>
              <a:effectLst/>
              <a:latin typeface="Calibri" panose="020F0502020204030204" pitchFamily="34" charset="0"/>
              <a:cs typeface="Calibri" panose="020F0502020204030204" pitchFamily="34" charset="0"/>
            </a:rPr>
            <a:t>Ιστότοπο</a:t>
          </a:r>
          <a:r>
            <a:rPr lang="el-GR" sz="1800" dirty="0">
              <a:solidFill>
                <a:schemeClr val="tx2"/>
              </a:solidFill>
              <a:effectLst/>
              <a:latin typeface="Calibri" panose="020F0502020204030204" pitchFamily="34" charset="0"/>
              <a:cs typeface="Calibri" panose="020F0502020204030204" pitchFamily="34" charset="0"/>
            </a:rPr>
            <a:t> του Προγράμματος (</a:t>
          </a:r>
          <a:r>
            <a:rPr lang="el-GR" sz="1800" dirty="0">
              <a:solidFill>
                <a:schemeClr val="tx2"/>
              </a:solidFill>
              <a:effectLst/>
              <a:latin typeface="Calibri" panose="020F0502020204030204" pitchFamily="34" charset="0"/>
              <a:cs typeface="Calibri" panose="020F0502020204030204" pitchFamily="34" charset="0"/>
              <a:hlinkClick xmlns:r="http://schemas.openxmlformats.org/officeDocument/2006/relationships" r:id="rId1">
                <a:extLst>
                  <a:ext uri="{A12FA001-AC4F-418D-AE19-62706E023703}">
                    <ahyp:hlinkClr xmlns:ahyp="http://schemas.microsoft.com/office/drawing/2018/hyperlinkcolor" xmlns="" val="tx"/>
                  </a:ext>
                </a:extLst>
              </a:hlinkClick>
            </a:rPr>
            <a:t>http://www.stereaellada.gr/</a:t>
          </a:r>
          <a:r>
            <a:rPr lang="el-GR" sz="1800" dirty="0">
              <a:solidFill>
                <a:schemeClr val="tx2"/>
              </a:solidFill>
              <a:effectLst/>
              <a:latin typeface="Calibri" panose="020F0502020204030204" pitchFamily="34" charset="0"/>
              <a:cs typeface="Calibri" panose="020F0502020204030204" pitchFamily="34" charset="0"/>
            </a:rPr>
            <a:t>)</a:t>
          </a:r>
        </a:p>
      </dgm:t>
    </dgm:pt>
    <dgm:pt modelId="{5AFC435E-E22E-4995-B368-1F0D26D72259}" type="parTrans" cxnId="{3524113F-3A06-41B0-B5E9-D1DBB2EFD568}">
      <dgm:prSet/>
      <dgm:spPr/>
      <dgm:t>
        <a:bodyPr/>
        <a:lstStyle/>
        <a:p>
          <a:endParaRPr lang="el-GR"/>
        </a:p>
      </dgm:t>
    </dgm:pt>
    <dgm:pt modelId="{5F88815E-0800-4DB2-A1DA-10C0DACDC1E0}" type="sibTrans" cxnId="{3524113F-3A06-41B0-B5E9-D1DBB2EFD568}">
      <dgm:prSet/>
      <dgm:spPr/>
      <dgm:t>
        <a:bodyPr/>
        <a:lstStyle/>
        <a:p>
          <a:endParaRPr lang="el-GR"/>
        </a:p>
      </dgm:t>
    </dgm:pt>
    <dgm:pt modelId="{5034195A-A9A9-4E56-88F7-E8731560ABDF}">
      <dgm:prSet custT="1"/>
      <dgm:spPr/>
      <dgm:t>
        <a:bodyPr/>
        <a:lstStyle/>
        <a:p>
          <a:r>
            <a:rPr lang="el-GR" sz="1800" dirty="0">
              <a:solidFill>
                <a:schemeClr val="tx2"/>
              </a:solidFill>
              <a:effectLst/>
              <a:latin typeface="Calibri" panose="020F0502020204030204" pitchFamily="34" charset="0"/>
              <a:cs typeface="Calibri" panose="020F0502020204030204" pitchFamily="34" charset="0"/>
            </a:rPr>
            <a:t>Κοινωνικά Δίκτυα</a:t>
          </a:r>
        </a:p>
      </dgm:t>
    </dgm:pt>
    <dgm:pt modelId="{B25F432E-0571-4974-814E-043660263D05}" type="parTrans" cxnId="{AF69E343-6344-450F-99FA-116116A8F603}">
      <dgm:prSet/>
      <dgm:spPr/>
      <dgm:t>
        <a:bodyPr/>
        <a:lstStyle/>
        <a:p>
          <a:endParaRPr lang="el-GR"/>
        </a:p>
      </dgm:t>
    </dgm:pt>
    <dgm:pt modelId="{EBEC54FF-1ED9-455A-B84F-76AC50ADF811}" type="sibTrans" cxnId="{AF69E343-6344-450F-99FA-116116A8F603}">
      <dgm:prSet/>
      <dgm:spPr/>
      <dgm:t>
        <a:bodyPr/>
        <a:lstStyle/>
        <a:p>
          <a:endParaRPr lang="el-GR"/>
        </a:p>
      </dgm:t>
    </dgm:pt>
    <dgm:pt modelId="{81463EDC-A8E6-4671-B283-82E672AF6559}">
      <dgm:prSet custT="1"/>
      <dgm:spPr/>
      <dgm:t>
        <a:bodyPr/>
        <a:lstStyle/>
        <a:p>
          <a:r>
            <a:rPr lang="el-GR" sz="1800" dirty="0">
              <a:solidFill>
                <a:schemeClr val="tx2"/>
              </a:solidFill>
              <a:effectLst/>
              <a:latin typeface="Calibri" panose="020F0502020204030204" pitchFamily="34" charset="0"/>
              <a:cs typeface="Calibri" panose="020F0502020204030204" pitchFamily="34" charset="0"/>
            </a:rPr>
            <a:t>Χρήση ΜΜΕ για την Επικοινωνία και Προβολή</a:t>
          </a:r>
        </a:p>
      </dgm:t>
    </dgm:pt>
    <dgm:pt modelId="{979F931D-E9DC-4B32-9710-DB2A751D22EC}" type="parTrans" cxnId="{67C152A3-B0E1-462E-B27A-4651DB1FDDA4}">
      <dgm:prSet/>
      <dgm:spPr/>
      <dgm:t>
        <a:bodyPr/>
        <a:lstStyle/>
        <a:p>
          <a:endParaRPr lang="el-GR"/>
        </a:p>
      </dgm:t>
    </dgm:pt>
    <dgm:pt modelId="{30CD9483-6B17-45F8-9576-F21D0B01A8A6}" type="sibTrans" cxnId="{67C152A3-B0E1-462E-B27A-4651DB1FDDA4}">
      <dgm:prSet/>
      <dgm:spPr/>
      <dgm:t>
        <a:bodyPr/>
        <a:lstStyle/>
        <a:p>
          <a:endParaRPr lang="el-GR"/>
        </a:p>
      </dgm:t>
    </dgm:pt>
    <dgm:pt modelId="{4614C555-766F-448D-AF7E-ABCDD5698FE3}">
      <dgm:prSet custT="1"/>
      <dgm:spPr/>
      <dgm:t>
        <a:bodyPr/>
        <a:lstStyle/>
        <a:p>
          <a:r>
            <a:rPr lang="el-GR" sz="1800" dirty="0">
              <a:solidFill>
                <a:schemeClr val="tx2"/>
              </a:solidFill>
              <a:effectLst/>
              <a:latin typeface="Calibri" panose="020F0502020204030204" pitchFamily="34" charset="0"/>
              <a:cs typeface="Calibri" panose="020F0502020204030204" pitchFamily="34" charset="0"/>
            </a:rPr>
            <a:t>Ειδικές εκδηλώσεις</a:t>
          </a:r>
        </a:p>
      </dgm:t>
    </dgm:pt>
    <dgm:pt modelId="{7AC12C13-E555-4516-B30F-3FE8586F8BDE}" type="parTrans" cxnId="{04B1ABA7-048D-4241-857C-AD3E3D376712}">
      <dgm:prSet/>
      <dgm:spPr/>
      <dgm:t>
        <a:bodyPr/>
        <a:lstStyle/>
        <a:p>
          <a:endParaRPr lang="el-GR"/>
        </a:p>
      </dgm:t>
    </dgm:pt>
    <dgm:pt modelId="{68D7CC94-2638-460F-AC76-E20A6C3FC87D}" type="sibTrans" cxnId="{04B1ABA7-048D-4241-857C-AD3E3D376712}">
      <dgm:prSet/>
      <dgm:spPr/>
      <dgm:t>
        <a:bodyPr/>
        <a:lstStyle/>
        <a:p>
          <a:endParaRPr lang="el-GR"/>
        </a:p>
      </dgm:t>
    </dgm:pt>
    <dgm:pt modelId="{D0E34A79-0F48-45E4-9068-D4877E27E4F3}">
      <dgm:prSet custT="1"/>
      <dgm:spPr/>
      <dgm:t>
        <a:bodyPr/>
        <a:lstStyle/>
        <a:p>
          <a:r>
            <a:rPr lang="el-GR" sz="1800" dirty="0">
              <a:solidFill>
                <a:schemeClr val="tx2"/>
              </a:solidFill>
              <a:effectLst/>
              <a:latin typeface="Calibri" panose="020F0502020204030204" pitchFamily="34" charset="0"/>
              <a:cs typeface="Calibri" panose="020F0502020204030204" pitchFamily="34" charset="0"/>
            </a:rPr>
            <a:t>Λοιπά Μέσα Επικοινωνίας</a:t>
          </a:r>
        </a:p>
      </dgm:t>
    </dgm:pt>
    <dgm:pt modelId="{8AF55101-39FD-424D-B841-18EDE1BEE9F0}" type="parTrans" cxnId="{8436C997-60FB-4D13-BF5E-4E001AD5D973}">
      <dgm:prSet/>
      <dgm:spPr/>
      <dgm:t>
        <a:bodyPr/>
        <a:lstStyle/>
        <a:p>
          <a:endParaRPr lang="el-GR"/>
        </a:p>
      </dgm:t>
    </dgm:pt>
    <dgm:pt modelId="{7432559B-978D-4672-B5F3-55F9AB942E50}" type="sibTrans" cxnId="{8436C997-60FB-4D13-BF5E-4E001AD5D973}">
      <dgm:prSet/>
      <dgm:spPr/>
      <dgm:t>
        <a:bodyPr/>
        <a:lstStyle/>
        <a:p>
          <a:endParaRPr lang="el-GR"/>
        </a:p>
      </dgm:t>
    </dgm:pt>
    <dgm:pt modelId="{518DD0F4-EBAF-43C0-ADA2-AE34301365D8}" type="pres">
      <dgm:prSet presAssocID="{8BCDD768-E899-41B0-98B9-D564DCBF1551}" presName="Name0" presStyleCnt="0">
        <dgm:presLayoutVars>
          <dgm:dir/>
          <dgm:resizeHandles val="exact"/>
        </dgm:presLayoutVars>
      </dgm:prSet>
      <dgm:spPr/>
      <dgm:t>
        <a:bodyPr/>
        <a:lstStyle/>
        <a:p>
          <a:endParaRPr lang="el-GR"/>
        </a:p>
      </dgm:t>
    </dgm:pt>
    <dgm:pt modelId="{98571196-321C-485D-AFE5-F87674125A79}" type="pres">
      <dgm:prSet presAssocID="{8BCDD768-E899-41B0-98B9-D564DCBF1551}" presName="fgShape" presStyleLbl="fgShp" presStyleIdx="0" presStyleCnt="1"/>
      <dgm:spPr/>
    </dgm:pt>
    <dgm:pt modelId="{E2E43188-9105-43FB-B4F6-27E4919A8490}" type="pres">
      <dgm:prSet presAssocID="{8BCDD768-E899-41B0-98B9-D564DCBF1551}" presName="linComp" presStyleCnt="0"/>
      <dgm:spPr/>
    </dgm:pt>
    <dgm:pt modelId="{B32DD6AC-9AA5-4AC6-9B87-04B39E972CFC}" type="pres">
      <dgm:prSet presAssocID="{B0E187EA-918A-4332-BFAB-2FD191790BAB}" presName="compNode" presStyleCnt="0"/>
      <dgm:spPr/>
    </dgm:pt>
    <dgm:pt modelId="{B7AA37A2-D35B-4B9D-9BA6-5CA76CA014EC}" type="pres">
      <dgm:prSet presAssocID="{B0E187EA-918A-4332-BFAB-2FD191790BAB}" presName="bkgdShape" presStyleLbl="node1" presStyleIdx="0" presStyleCnt="6"/>
      <dgm:spPr/>
      <dgm:t>
        <a:bodyPr/>
        <a:lstStyle/>
        <a:p>
          <a:endParaRPr lang="el-GR"/>
        </a:p>
      </dgm:t>
    </dgm:pt>
    <dgm:pt modelId="{503E4F80-E035-4B08-ADE5-C818C198D4E3}" type="pres">
      <dgm:prSet presAssocID="{B0E187EA-918A-4332-BFAB-2FD191790BAB}" presName="nodeTx" presStyleLbl="node1" presStyleIdx="0" presStyleCnt="6">
        <dgm:presLayoutVars>
          <dgm:bulletEnabled val="1"/>
        </dgm:presLayoutVars>
      </dgm:prSet>
      <dgm:spPr/>
      <dgm:t>
        <a:bodyPr/>
        <a:lstStyle/>
        <a:p>
          <a:endParaRPr lang="el-GR"/>
        </a:p>
      </dgm:t>
    </dgm:pt>
    <dgm:pt modelId="{000AB840-EDB3-4396-9CFF-CD8C983D643E}" type="pres">
      <dgm:prSet presAssocID="{B0E187EA-918A-4332-BFAB-2FD191790BAB}" presName="invisiNode" presStyleLbl="node1" presStyleIdx="0" presStyleCnt="6"/>
      <dgm:spPr/>
    </dgm:pt>
    <dgm:pt modelId="{483C61E5-F01A-4C97-8205-711370949751}" type="pres">
      <dgm:prSet presAssocID="{B0E187EA-918A-4332-BFAB-2FD191790BAB}" presName="imagNode" presStyleLbl="fgImgPlace1" presStyleIdx="0" presStyleCnt="6"/>
      <dgm:spPr>
        <a:blipFill>
          <a:blip xmlns:r="http://schemas.openxmlformats.org/officeDocument/2006/relationships" r:embed="rId2"/>
          <a:srcRect/>
          <a:stretch>
            <a:fillRect t="-17000" b="-17000"/>
          </a:stretch>
        </a:blipFill>
      </dgm:spPr>
    </dgm:pt>
    <dgm:pt modelId="{7762F65F-326A-42D1-ACA4-F600539953BB}" type="pres">
      <dgm:prSet presAssocID="{B2DD5FD9-CAD0-4EA4-B4AE-70CD01F027F1}" presName="sibTrans" presStyleLbl="sibTrans2D1" presStyleIdx="0" presStyleCnt="0"/>
      <dgm:spPr/>
      <dgm:t>
        <a:bodyPr/>
        <a:lstStyle/>
        <a:p>
          <a:endParaRPr lang="el-GR"/>
        </a:p>
      </dgm:t>
    </dgm:pt>
    <dgm:pt modelId="{79471B0A-75DD-4C54-8593-3F24C85DD270}" type="pres">
      <dgm:prSet presAssocID="{91178789-B668-448C-96D0-E911E58055DC}" presName="compNode" presStyleCnt="0"/>
      <dgm:spPr/>
    </dgm:pt>
    <dgm:pt modelId="{C3B622CF-BA43-4A7B-A174-02B9E3305AEE}" type="pres">
      <dgm:prSet presAssocID="{91178789-B668-448C-96D0-E911E58055DC}" presName="bkgdShape" presStyleLbl="node1" presStyleIdx="1" presStyleCnt="6"/>
      <dgm:spPr/>
      <dgm:t>
        <a:bodyPr/>
        <a:lstStyle/>
        <a:p>
          <a:endParaRPr lang="el-GR"/>
        </a:p>
      </dgm:t>
    </dgm:pt>
    <dgm:pt modelId="{5E3C6705-DC6A-4286-8F12-EE51779D7E8A}" type="pres">
      <dgm:prSet presAssocID="{91178789-B668-448C-96D0-E911E58055DC}" presName="nodeTx" presStyleLbl="node1" presStyleIdx="1" presStyleCnt="6">
        <dgm:presLayoutVars>
          <dgm:bulletEnabled val="1"/>
        </dgm:presLayoutVars>
      </dgm:prSet>
      <dgm:spPr/>
      <dgm:t>
        <a:bodyPr/>
        <a:lstStyle/>
        <a:p>
          <a:endParaRPr lang="el-GR"/>
        </a:p>
      </dgm:t>
    </dgm:pt>
    <dgm:pt modelId="{5210A39A-9911-414E-8817-09C1832C6931}" type="pres">
      <dgm:prSet presAssocID="{91178789-B668-448C-96D0-E911E58055DC}" presName="invisiNode" presStyleLbl="node1" presStyleIdx="1" presStyleCnt="6"/>
      <dgm:spPr/>
    </dgm:pt>
    <dgm:pt modelId="{C6AF71FA-83F3-4F76-BB32-53C52B2AE18B}" type="pres">
      <dgm:prSet presAssocID="{91178789-B668-448C-96D0-E911E58055DC}" presName="imagNode" presStyleLbl="fgImgPlace1" presStyleIdx="1" presStyleCnt="6"/>
      <dgm:spPr>
        <a:blipFill>
          <a:blip xmlns:r="http://schemas.openxmlformats.org/officeDocument/2006/relationships" r:embed="rId3">
            <a:extLst>
              <a:ext uri="{28A0092B-C50C-407E-A947-70E740481C1C}">
                <a14:useLocalDpi xmlns:a14="http://schemas.microsoft.com/office/drawing/2010/main" val="0"/>
              </a:ext>
            </a:extLst>
          </a:blip>
          <a:srcRect/>
          <a:stretch>
            <a:fillRect l="-49000" r="-49000"/>
          </a:stretch>
        </a:blipFill>
      </dgm:spPr>
    </dgm:pt>
    <dgm:pt modelId="{96A82CC8-C9C5-487B-B310-26426BA13FFA}" type="pres">
      <dgm:prSet presAssocID="{5F88815E-0800-4DB2-A1DA-10C0DACDC1E0}" presName="sibTrans" presStyleLbl="sibTrans2D1" presStyleIdx="0" presStyleCnt="0"/>
      <dgm:spPr/>
      <dgm:t>
        <a:bodyPr/>
        <a:lstStyle/>
        <a:p>
          <a:endParaRPr lang="el-GR"/>
        </a:p>
      </dgm:t>
    </dgm:pt>
    <dgm:pt modelId="{F8BD2C54-64C1-4DC7-A3AE-3D2FF366965E}" type="pres">
      <dgm:prSet presAssocID="{5034195A-A9A9-4E56-88F7-E8731560ABDF}" presName="compNode" presStyleCnt="0"/>
      <dgm:spPr/>
    </dgm:pt>
    <dgm:pt modelId="{6AAE07D0-5AFD-4D26-8258-0DCF6EBEBD34}" type="pres">
      <dgm:prSet presAssocID="{5034195A-A9A9-4E56-88F7-E8731560ABDF}" presName="bkgdShape" presStyleLbl="node1" presStyleIdx="2" presStyleCnt="6"/>
      <dgm:spPr/>
      <dgm:t>
        <a:bodyPr/>
        <a:lstStyle/>
        <a:p>
          <a:endParaRPr lang="el-GR"/>
        </a:p>
      </dgm:t>
    </dgm:pt>
    <dgm:pt modelId="{0F23CF71-21E7-45DC-BCE6-4D21C231AC7D}" type="pres">
      <dgm:prSet presAssocID="{5034195A-A9A9-4E56-88F7-E8731560ABDF}" presName="nodeTx" presStyleLbl="node1" presStyleIdx="2" presStyleCnt="6">
        <dgm:presLayoutVars>
          <dgm:bulletEnabled val="1"/>
        </dgm:presLayoutVars>
      </dgm:prSet>
      <dgm:spPr/>
      <dgm:t>
        <a:bodyPr/>
        <a:lstStyle/>
        <a:p>
          <a:endParaRPr lang="el-GR"/>
        </a:p>
      </dgm:t>
    </dgm:pt>
    <dgm:pt modelId="{8C9854CE-34E5-4179-8133-6A6878EB6961}" type="pres">
      <dgm:prSet presAssocID="{5034195A-A9A9-4E56-88F7-E8731560ABDF}" presName="invisiNode" presStyleLbl="node1" presStyleIdx="2" presStyleCnt="6"/>
      <dgm:spPr/>
    </dgm:pt>
    <dgm:pt modelId="{3AA7FCB3-0905-43F5-9235-0B22C65455FE}" type="pres">
      <dgm:prSet presAssocID="{5034195A-A9A9-4E56-88F7-E8731560ABDF}" presName="imagNode" presStyleLbl="fgImgPlace1" presStyleIdx="2" presStyleCnt="6"/>
      <dgm:spPr>
        <a:blipFill>
          <a:blip xmlns:r="http://schemas.openxmlformats.org/officeDocument/2006/relationships" r:embed="rId4">
            <a:extLst>
              <a:ext uri="{28A0092B-C50C-407E-A947-70E740481C1C}">
                <a14:useLocalDpi xmlns:a14="http://schemas.microsoft.com/office/drawing/2010/main" val="0"/>
              </a:ext>
            </a:extLst>
          </a:blip>
          <a:srcRect/>
          <a:stretch>
            <a:fillRect l="-22000" r="-22000"/>
          </a:stretch>
        </a:blipFill>
      </dgm:spPr>
    </dgm:pt>
    <dgm:pt modelId="{DE529E18-3545-4482-ADE5-10885EB84E74}" type="pres">
      <dgm:prSet presAssocID="{EBEC54FF-1ED9-455A-B84F-76AC50ADF811}" presName="sibTrans" presStyleLbl="sibTrans2D1" presStyleIdx="0" presStyleCnt="0"/>
      <dgm:spPr/>
      <dgm:t>
        <a:bodyPr/>
        <a:lstStyle/>
        <a:p>
          <a:endParaRPr lang="el-GR"/>
        </a:p>
      </dgm:t>
    </dgm:pt>
    <dgm:pt modelId="{73795E0D-EF8A-4CB5-A7EF-12C4A0A1AA4A}" type="pres">
      <dgm:prSet presAssocID="{81463EDC-A8E6-4671-B283-82E672AF6559}" presName="compNode" presStyleCnt="0"/>
      <dgm:spPr/>
    </dgm:pt>
    <dgm:pt modelId="{39EF5ED3-79E6-4D5C-B44D-4B96DCB498A5}" type="pres">
      <dgm:prSet presAssocID="{81463EDC-A8E6-4671-B283-82E672AF6559}" presName="bkgdShape" presStyleLbl="node1" presStyleIdx="3" presStyleCnt="6"/>
      <dgm:spPr/>
      <dgm:t>
        <a:bodyPr/>
        <a:lstStyle/>
        <a:p>
          <a:endParaRPr lang="el-GR"/>
        </a:p>
      </dgm:t>
    </dgm:pt>
    <dgm:pt modelId="{5530D7DC-BCC2-40F1-B816-0EFA9287D615}" type="pres">
      <dgm:prSet presAssocID="{81463EDC-A8E6-4671-B283-82E672AF6559}" presName="nodeTx" presStyleLbl="node1" presStyleIdx="3" presStyleCnt="6">
        <dgm:presLayoutVars>
          <dgm:bulletEnabled val="1"/>
        </dgm:presLayoutVars>
      </dgm:prSet>
      <dgm:spPr/>
      <dgm:t>
        <a:bodyPr/>
        <a:lstStyle/>
        <a:p>
          <a:endParaRPr lang="el-GR"/>
        </a:p>
      </dgm:t>
    </dgm:pt>
    <dgm:pt modelId="{B9F3BE17-06E5-4CCC-A1A1-4181F6B5C588}" type="pres">
      <dgm:prSet presAssocID="{81463EDC-A8E6-4671-B283-82E672AF6559}" presName="invisiNode" presStyleLbl="node1" presStyleIdx="3" presStyleCnt="6"/>
      <dgm:spPr/>
    </dgm:pt>
    <dgm:pt modelId="{1FFFF25A-EBC8-4E25-847C-5243E4DA0388}" type="pres">
      <dgm:prSet presAssocID="{81463EDC-A8E6-4671-B283-82E672AF6559}" presName="imagNode" presStyleLbl="fgImgPlace1" presStyleIdx="3" presStyleCnt="6"/>
      <dgm:spPr>
        <a:blipFill>
          <a:blip xmlns:r="http://schemas.openxmlformats.org/officeDocument/2006/relationships" r:embed="rId5">
            <a:extLst>
              <a:ext uri="{28A0092B-C50C-407E-A947-70E740481C1C}">
                <a14:useLocalDpi xmlns:a14="http://schemas.microsoft.com/office/drawing/2010/main" val="0"/>
              </a:ext>
            </a:extLst>
          </a:blip>
          <a:srcRect/>
          <a:stretch>
            <a:fillRect l="-5000" r="-5000"/>
          </a:stretch>
        </a:blipFill>
      </dgm:spPr>
    </dgm:pt>
    <dgm:pt modelId="{92C54E84-27FA-40F3-A940-A8370C4895E4}" type="pres">
      <dgm:prSet presAssocID="{30CD9483-6B17-45F8-9576-F21D0B01A8A6}" presName="sibTrans" presStyleLbl="sibTrans2D1" presStyleIdx="0" presStyleCnt="0"/>
      <dgm:spPr/>
      <dgm:t>
        <a:bodyPr/>
        <a:lstStyle/>
        <a:p>
          <a:endParaRPr lang="el-GR"/>
        </a:p>
      </dgm:t>
    </dgm:pt>
    <dgm:pt modelId="{114FB7CC-BDD0-40C0-94C3-DEE2FE10E242}" type="pres">
      <dgm:prSet presAssocID="{4614C555-766F-448D-AF7E-ABCDD5698FE3}" presName="compNode" presStyleCnt="0"/>
      <dgm:spPr/>
    </dgm:pt>
    <dgm:pt modelId="{9258A96F-098F-46AB-977F-5ABBDF790D48}" type="pres">
      <dgm:prSet presAssocID="{4614C555-766F-448D-AF7E-ABCDD5698FE3}" presName="bkgdShape" presStyleLbl="node1" presStyleIdx="4" presStyleCnt="6"/>
      <dgm:spPr/>
      <dgm:t>
        <a:bodyPr/>
        <a:lstStyle/>
        <a:p>
          <a:endParaRPr lang="el-GR"/>
        </a:p>
      </dgm:t>
    </dgm:pt>
    <dgm:pt modelId="{E10FA584-C64B-4198-A870-F85165B01CC4}" type="pres">
      <dgm:prSet presAssocID="{4614C555-766F-448D-AF7E-ABCDD5698FE3}" presName="nodeTx" presStyleLbl="node1" presStyleIdx="4" presStyleCnt="6">
        <dgm:presLayoutVars>
          <dgm:bulletEnabled val="1"/>
        </dgm:presLayoutVars>
      </dgm:prSet>
      <dgm:spPr/>
      <dgm:t>
        <a:bodyPr/>
        <a:lstStyle/>
        <a:p>
          <a:endParaRPr lang="el-GR"/>
        </a:p>
      </dgm:t>
    </dgm:pt>
    <dgm:pt modelId="{90355D0E-F01F-43C3-9694-75AC2BC435EE}" type="pres">
      <dgm:prSet presAssocID="{4614C555-766F-448D-AF7E-ABCDD5698FE3}" presName="invisiNode" presStyleLbl="node1" presStyleIdx="4" presStyleCnt="6"/>
      <dgm:spPr/>
    </dgm:pt>
    <dgm:pt modelId="{2C9BF91C-8716-4317-BA14-B37271E0FA96}" type="pres">
      <dgm:prSet presAssocID="{4614C555-766F-448D-AF7E-ABCDD5698FE3}" presName="imagNode" presStyleLbl="fgImgPlace1" presStyleIdx="4" presStyleCnt="6"/>
      <dgm:spPr>
        <a:blipFill>
          <a:blip xmlns:r="http://schemas.openxmlformats.org/officeDocument/2006/relationships" r:embed="rId6">
            <a:extLst>
              <a:ext uri="{28A0092B-C50C-407E-A947-70E740481C1C}">
                <a14:useLocalDpi xmlns:a14="http://schemas.microsoft.com/office/drawing/2010/main" val="0"/>
              </a:ext>
            </a:extLst>
          </a:blip>
          <a:srcRect/>
          <a:stretch>
            <a:fillRect l="-22000" r="-22000"/>
          </a:stretch>
        </a:blipFill>
      </dgm:spPr>
    </dgm:pt>
    <dgm:pt modelId="{921E3F99-7D73-4401-9989-066873303F23}" type="pres">
      <dgm:prSet presAssocID="{68D7CC94-2638-460F-AC76-E20A6C3FC87D}" presName="sibTrans" presStyleLbl="sibTrans2D1" presStyleIdx="0" presStyleCnt="0"/>
      <dgm:spPr/>
      <dgm:t>
        <a:bodyPr/>
        <a:lstStyle/>
        <a:p>
          <a:endParaRPr lang="el-GR"/>
        </a:p>
      </dgm:t>
    </dgm:pt>
    <dgm:pt modelId="{C9BA74E1-0341-4E23-A8DF-24FF314145AF}" type="pres">
      <dgm:prSet presAssocID="{D0E34A79-0F48-45E4-9068-D4877E27E4F3}" presName="compNode" presStyleCnt="0"/>
      <dgm:spPr/>
    </dgm:pt>
    <dgm:pt modelId="{187DE8DA-65D9-4FE0-840A-992C120345F3}" type="pres">
      <dgm:prSet presAssocID="{D0E34A79-0F48-45E4-9068-D4877E27E4F3}" presName="bkgdShape" presStyleLbl="node1" presStyleIdx="5" presStyleCnt="6" custLinFactNeighborX="4582" custLinFactNeighborY="-916"/>
      <dgm:spPr/>
      <dgm:t>
        <a:bodyPr/>
        <a:lstStyle/>
        <a:p>
          <a:endParaRPr lang="el-GR"/>
        </a:p>
      </dgm:t>
    </dgm:pt>
    <dgm:pt modelId="{BBB413DA-0A4D-4103-922B-478F78DFACFA}" type="pres">
      <dgm:prSet presAssocID="{D0E34A79-0F48-45E4-9068-D4877E27E4F3}" presName="nodeTx" presStyleLbl="node1" presStyleIdx="5" presStyleCnt="6">
        <dgm:presLayoutVars>
          <dgm:bulletEnabled val="1"/>
        </dgm:presLayoutVars>
      </dgm:prSet>
      <dgm:spPr/>
      <dgm:t>
        <a:bodyPr/>
        <a:lstStyle/>
        <a:p>
          <a:endParaRPr lang="el-GR"/>
        </a:p>
      </dgm:t>
    </dgm:pt>
    <dgm:pt modelId="{D28A159A-F733-4659-812F-6C9562DD6B31}" type="pres">
      <dgm:prSet presAssocID="{D0E34A79-0F48-45E4-9068-D4877E27E4F3}" presName="invisiNode" presStyleLbl="node1" presStyleIdx="5" presStyleCnt="6"/>
      <dgm:spPr/>
    </dgm:pt>
    <dgm:pt modelId="{18F07B35-A60A-4C99-BF58-744857BE4D73}" type="pres">
      <dgm:prSet presAssocID="{D0E34A79-0F48-45E4-9068-D4877E27E4F3}" presName="imagNode" presStyleLbl="fgImgPlace1" presStyleIdx="5" presStyleCnt="6"/>
      <dgm:spPr>
        <a:blipFill>
          <a:blip xmlns:r="http://schemas.openxmlformats.org/officeDocument/2006/relationships" r:embed="rId7">
            <a:extLst>
              <a:ext uri="{28A0092B-C50C-407E-A947-70E740481C1C}">
                <a14:useLocalDpi xmlns:a14="http://schemas.microsoft.com/office/drawing/2010/main" val="0"/>
              </a:ext>
            </a:extLst>
          </a:blip>
          <a:srcRect/>
          <a:stretch>
            <a:fillRect t="-11000" b="-11000"/>
          </a:stretch>
        </a:blipFill>
      </dgm:spPr>
    </dgm:pt>
  </dgm:ptLst>
  <dgm:cxnLst>
    <dgm:cxn modelId="{3524113F-3A06-41B0-B5E9-D1DBB2EFD568}" srcId="{8BCDD768-E899-41B0-98B9-D564DCBF1551}" destId="{91178789-B668-448C-96D0-E911E58055DC}" srcOrd="1" destOrd="0" parTransId="{5AFC435E-E22E-4995-B368-1F0D26D72259}" sibTransId="{5F88815E-0800-4DB2-A1DA-10C0DACDC1E0}"/>
    <dgm:cxn modelId="{B7946809-2F0C-48BC-8562-1F47812103B2}" type="presOf" srcId="{91178789-B668-448C-96D0-E911E58055DC}" destId="{C3B622CF-BA43-4A7B-A174-02B9E3305AEE}" srcOrd="0" destOrd="0" presId="urn:microsoft.com/office/officeart/2005/8/layout/hList7"/>
    <dgm:cxn modelId="{C7449FB6-49A1-4214-A572-CFABFBBEDA5B}" type="presOf" srcId="{5034195A-A9A9-4E56-88F7-E8731560ABDF}" destId="{0F23CF71-21E7-45DC-BCE6-4D21C231AC7D}" srcOrd="1" destOrd="0" presId="urn:microsoft.com/office/officeart/2005/8/layout/hList7"/>
    <dgm:cxn modelId="{F0B1A826-A636-43D2-B972-6F6B77D0AE67}" type="presOf" srcId="{4614C555-766F-448D-AF7E-ABCDD5698FE3}" destId="{9258A96F-098F-46AB-977F-5ABBDF790D48}" srcOrd="0" destOrd="0" presId="urn:microsoft.com/office/officeart/2005/8/layout/hList7"/>
    <dgm:cxn modelId="{AF69E343-6344-450F-99FA-116116A8F603}" srcId="{8BCDD768-E899-41B0-98B9-D564DCBF1551}" destId="{5034195A-A9A9-4E56-88F7-E8731560ABDF}" srcOrd="2" destOrd="0" parTransId="{B25F432E-0571-4974-814E-043660263D05}" sibTransId="{EBEC54FF-1ED9-455A-B84F-76AC50ADF811}"/>
    <dgm:cxn modelId="{1C41DE93-26B9-4F86-87E6-B281A44B6A5B}" type="presOf" srcId="{81463EDC-A8E6-4671-B283-82E672AF6559}" destId="{39EF5ED3-79E6-4D5C-B44D-4B96DCB498A5}" srcOrd="0" destOrd="0" presId="urn:microsoft.com/office/officeart/2005/8/layout/hList7"/>
    <dgm:cxn modelId="{04B1ABA7-048D-4241-857C-AD3E3D376712}" srcId="{8BCDD768-E899-41B0-98B9-D564DCBF1551}" destId="{4614C555-766F-448D-AF7E-ABCDD5698FE3}" srcOrd="4" destOrd="0" parTransId="{7AC12C13-E555-4516-B30F-3FE8586F8BDE}" sibTransId="{68D7CC94-2638-460F-AC76-E20A6C3FC87D}"/>
    <dgm:cxn modelId="{6A206671-A2FD-4F3F-B8A9-528F45B8E228}" type="presOf" srcId="{81463EDC-A8E6-4671-B283-82E672AF6559}" destId="{5530D7DC-BCC2-40F1-B816-0EFA9287D615}" srcOrd="1" destOrd="0" presId="urn:microsoft.com/office/officeart/2005/8/layout/hList7"/>
    <dgm:cxn modelId="{B62BA9CB-88BC-4E5C-8542-D19F8A905567}" type="presOf" srcId="{4614C555-766F-448D-AF7E-ABCDD5698FE3}" destId="{E10FA584-C64B-4198-A870-F85165B01CC4}" srcOrd="1" destOrd="0" presId="urn:microsoft.com/office/officeart/2005/8/layout/hList7"/>
    <dgm:cxn modelId="{67C152A3-B0E1-462E-B27A-4651DB1FDDA4}" srcId="{8BCDD768-E899-41B0-98B9-D564DCBF1551}" destId="{81463EDC-A8E6-4671-B283-82E672AF6559}" srcOrd="3" destOrd="0" parTransId="{979F931D-E9DC-4B32-9710-DB2A751D22EC}" sibTransId="{30CD9483-6B17-45F8-9576-F21D0B01A8A6}"/>
    <dgm:cxn modelId="{E25AE297-AB53-4C7D-83DC-510F51F23849}" type="presOf" srcId="{68D7CC94-2638-460F-AC76-E20A6C3FC87D}" destId="{921E3F99-7D73-4401-9989-066873303F23}" srcOrd="0" destOrd="0" presId="urn:microsoft.com/office/officeart/2005/8/layout/hList7"/>
    <dgm:cxn modelId="{F0A22456-6A53-438D-AAD3-E1849713FF0F}" type="presOf" srcId="{91178789-B668-448C-96D0-E911E58055DC}" destId="{5E3C6705-DC6A-4286-8F12-EE51779D7E8A}" srcOrd="1" destOrd="0" presId="urn:microsoft.com/office/officeart/2005/8/layout/hList7"/>
    <dgm:cxn modelId="{31DE0C45-1783-4841-9C2D-75AA729C5654}" srcId="{8BCDD768-E899-41B0-98B9-D564DCBF1551}" destId="{B0E187EA-918A-4332-BFAB-2FD191790BAB}" srcOrd="0" destOrd="0" parTransId="{F06CB915-B04C-42ED-9DB5-D66E21CBA19C}" sibTransId="{B2DD5FD9-CAD0-4EA4-B4AE-70CD01F027F1}"/>
    <dgm:cxn modelId="{DCE60EFA-13D0-4361-90F9-55880E3BD346}" type="presOf" srcId="{B2DD5FD9-CAD0-4EA4-B4AE-70CD01F027F1}" destId="{7762F65F-326A-42D1-ACA4-F600539953BB}" srcOrd="0" destOrd="0" presId="urn:microsoft.com/office/officeart/2005/8/layout/hList7"/>
    <dgm:cxn modelId="{C27AC554-0A89-4127-AD7F-5EF32FA4928B}" type="presOf" srcId="{D0E34A79-0F48-45E4-9068-D4877E27E4F3}" destId="{BBB413DA-0A4D-4103-922B-478F78DFACFA}" srcOrd="1" destOrd="0" presId="urn:microsoft.com/office/officeart/2005/8/layout/hList7"/>
    <dgm:cxn modelId="{8C906693-EF0C-45B3-925A-AEF2675871E2}" type="presOf" srcId="{5034195A-A9A9-4E56-88F7-E8731560ABDF}" destId="{6AAE07D0-5AFD-4D26-8258-0DCF6EBEBD34}" srcOrd="0" destOrd="0" presId="urn:microsoft.com/office/officeart/2005/8/layout/hList7"/>
    <dgm:cxn modelId="{8436C997-60FB-4D13-BF5E-4E001AD5D973}" srcId="{8BCDD768-E899-41B0-98B9-D564DCBF1551}" destId="{D0E34A79-0F48-45E4-9068-D4877E27E4F3}" srcOrd="5" destOrd="0" parTransId="{8AF55101-39FD-424D-B841-18EDE1BEE9F0}" sibTransId="{7432559B-978D-4672-B5F3-55F9AB942E50}"/>
    <dgm:cxn modelId="{E9680A67-DAF1-45A4-ADE3-D3137FEA57D4}" type="presOf" srcId="{D0E34A79-0F48-45E4-9068-D4877E27E4F3}" destId="{187DE8DA-65D9-4FE0-840A-992C120345F3}" srcOrd="0" destOrd="0" presId="urn:microsoft.com/office/officeart/2005/8/layout/hList7"/>
    <dgm:cxn modelId="{A7373C78-80F4-406E-AADB-4DD4F4175188}" type="presOf" srcId="{EBEC54FF-1ED9-455A-B84F-76AC50ADF811}" destId="{DE529E18-3545-4482-ADE5-10885EB84E74}" srcOrd="0" destOrd="0" presId="urn:microsoft.com/office/officeart/2005/8/layout/hList7"/>
    <dgm:cxn modelId="{C760B67B-93A3-444E-9874-91539A5BF4B8}" type="presOf" srcId="{30CD9483-6B17-45F8-9576-F21D0B01A8A6}" destId="{92C54E84-27FA-40F3-A940-A8370C4895E4}" srcOrd="0" destOrd="0" presId="urn:microsoft.com/office/officeart/2005/8/layout/hList7"/>
    <dgm:cxn modelId="{6F534C48-F8E9-43CD-953E-29BB69DFAC41}" type="presOf" srcId="{5F88815E-0800-4DB2-A1DA-10C0DACDC1E0}" destId="{96A82CC8-C9C5-487B-B310-26426BA13FFA}" srcOrd="0" destOrd="0" presId="urn:microsoft.com/office/officeart/2005/8/layout/hList7"/>
    <dgm:cxn modelId="{4A85FF44-5E64-4058-B06B-09BF321E4DE5}" type="presOf" srcId="{8BCDD768-E899-41B0-98B9-D564DCBF1551}" destId="{518DD0F4-EBAF-43C0-ADA2-AE34301365D8}" srcOrd="0" destOrd="0" presId="urn:microsoft.com/office/officeart/2005/8/layout/hList7"/>
    <dgm:cxn modelId="{EEADF84D-2B15-4E53-8765-BA327F2E6777}" type="presOf" srcId="{B0E187EA-918A-4332-BFAB-2FD191790BAB}" destId="{B7AA37A2-D35B-4B9D-9BA6-5CA76CA014EC}" srcOrd="0" destOrd="0" presId="urn:microsoft.com/office/officeart/2005/8/layout/hList7"/>
    <dgm:cxn modelId="{D12036DE-F09E-49A6-A787-1EB6C802544E}" type="presOf" srcId="{B0E187EA-918A-4332-BFAB-2FD191790BAB}" destId="{503E4F80-E035-4B08-ADE5-C818C198D4E3}" srcOrd="1" destOrd="0" presId="urn:microsoft.com/office/officeart/2005/8/layout/hList7"/>
    <dgm:cxn modelId="{401B79C5-2BA1-4FF6-B927-293DBA701280}" type="presParOf" srcId="{518DD0F4-EBAF-43C0-ADA2-AE34301365D8}" destId="{98571196-321C-485D-AFE5-F87674125A79}" srcOrd="0" destOrd="0" presId="urn:microsoft.com/office/officeart/2005/8/layout/hList7"/>
    <dgm:cxn modelId="{91BE5EC4-5699-4F77-B326-BA49DF6C2FCE}" type="presParOf" srcId="{518DD0F4-EBAF-43C0-ADA2-AE34301365D8}" destId="{E2E43188-9105-43FB-B4F6-27E4919A8490}" srcOrd="1" destOrd="0" presId="urn:microsoft.com/office/officeart/2005/8/layout/hList7"/>
    <dgm:cxn modelId="{B1E7DD3D-320F-4968-B933-1B8A52320229}" type="presParOf" srcId="{E2E43188-9105-43FB-B4F6-27E4919A8490}" destId="{B32DD6AC-9AA5-4AC6-9B87-04B39E972CFC}" srcOrd="0" destOrd="0" presId="urn:microsoft.com/office/officeart/2005/8/layout/hList7"/>
    <dgm:cxn modelId="{65651055-223E-4BEB-9DAE-E1FB2113FF46}" type="presParOf" srcId="{B32DD6AC-9AA5-4AC6-9B87-04B39E972CFC}" destId="{B7AA37A2-D35B-4B9D-9BA6-5CA76CA014EC}" srcOrd="0" destOrd="0" presId="urn:microsoft.com/office/officeart/2005/8/layout/hList7"/>
    <dgm:cxn modelId="{8A4D2B38-2376-4F0C-91FE-148910619D1E}" type="presParOf" srcId="{B32DD6AC-9AA5-4AC6-9B87-04B39E972CFC}" destId="{503E4F80-E035-4B08-ADE5-C818C198D4E3}" srcOrd="1" destOrd="0" presId="urn:microsoft.com/office/officeart/2005/8/layout/hList7"/>
    <dgm:cxn modelId="{5F202EDA-AABA-4E49-AB82-E908D014A381}" type="presParOf" srcId="{B32DD6AC-9AA5-4AC6-9B87-04B39E972CFC}" destId="{000AB840-EDB3-4396-9CFF-CD8C983D643E}" srcOrd="2" destOrd="0" presId="urn:microsoft.com/office/officeart/2005/8/layout/hList7"/>
    <dgm:cxn modelId="{DF4C2EAA-D183-4A5B-A419-7B19359F66FF}" type="presParOf" srcId="{B32DD6AC-9AA5-4AC6-9B87-04B39E972CFC}" destId="{483C61E5-F01A-4C97-8205-711370949751}" srcOrd="3" destOrd="0" presId="urn:microsoft.com/office/officeart/2005/8/layout/hList7"/>
    <dgm:cxn modelId="{457A3DE5-AC77-4C56-818E-230EDDBF7764}" type="presParOf" srcId="{E2E43188-9105-43FB-B4F6-27E4919A8490}" destId="{7762F65F-326A-42D1-ACA4-F600539953BB}" srcOrd="1" destOrd="0" presId="urn:microsoft.com/office/officeart/2005/8/layout/hList7"/>
    <dgm:cxn modelId="{049FD65A-23D4-4D43-ADCE-5B875011F287}" type="presParOf" srcId="{E2E43188-9105-43FB-B4F6-27E4919A8490}" destId="{79471B0A-75DD-4C54-8593-3F24C85DD270}" srcOrd="2" destOrd="0" presId="urn:microsoft.com/office/officeart/2005/8/layout/hList7"/>
    <dgm:cxn modelId="{F87CC379-292C-4978-BEDB-45F69A5ECE11}" type="presParOf" srcId="{79471B0A-75DD-4C54-8593-3F24C85DD270}" destId="{C3B622CF-BA43-4A7B-A174-02B9E3305AEE}" srcOrd="0" destOrd="0" presId="urn:microsoft.com/office/officeart/2005/8/layout/hList7"/>
    <dgm:cxn modelId="{78416493-60CF-4B88-89DA-3888349197B1}" type="presParOf" srcId="{79471B0A-75DD-4C54-8593-3F24C85DD270}" destId="{5E3C6705-DC6A-4286-8F12-EE51779D7E8A}" srcOrd="1" destOrd="0" presId="urn:microsoft.com/office/officeart/2005/8/layout/hList7"/>
    <dgm:cxn modelId="{8F4D310B-D602-43AC-8838-8C75700CF1FA}" type="presParOf" srcId="{79471B0A-75DD-4C54-8593-3F24C85DD270}" destId="{5210A39A-9911-414E-8817-09C1832C6931}" srcOrd="2" destOrd="0" presId="urn:microsoft.com/office/officeart/2005/8/layout/hList7"/>
    <dgm:cxn modelId="{BF51B7BC-C4CE-4B5B-A23E-B2E67268D5B3}" type="presParOf" srcId="{79471B0A-75DD-4C54-8593-3F24C85DD270}" destId="{C6AF71FA-83F3-4F76-BB32-53C52B2AE18B}" srcOrd="3" destOrd="0" presId="urn:microsoft.com/office/officeart/2005/8/layout/hList7"/>
    <dgm:cxn modelId="{02BF4F81-07CE-41B4-A2C4-60FE5DAD6A99}" type="presParOf" srcId="{E2E43188-9105-43FB-B4F6-27E4919A8490}" destId="{96A82CC8-C9C5-487B-B310-26426BA13FFA}" srcOrd="3" destOrd="0" presId="urn:microsoft.com/office/officeart/2005/8/layout/hList7"/>
    <dgm:cxn modelId="{4511F058-A972-4E61-984E-3A4AA7BD6A21}" type="presParOf" srcId="{E2E43188-9105-43FB-B4F6-27E4919A8490}" destId="{F8BD2C54-64C1-4DC7-A3AE-3D2FF366965E}" srcOrd="4" destOrd="0" presId="urn:microsoft.com/office/officeart/2005/8/layout/hList7"/>
    <dgm:cxn modelId="{A2B6E7E5-5F8A-4562-8148-67E8A842D2F1}" type="presParOf" srcId="{F8BD2C54-64C1-4DC7-A3AE-3D2FF366965E}" destId="{6AAE07D0-5AFD-4D26-8258-0DCF6EBEBD34}" srcOrd="0" destOrd="0" presId="urn:microsoft.com/office/officeart/2005/8/layout/hList7"/>
    <dgm:cxn modelId="{42929161-BFC3-4EF7-AB07-E3292E6C3B42}" type="presParOf" srcId="{F8BD2C54-64C1-4DC7-A3AE-3D2FF366965E}" destId="{0F23CF71-21E7-45DC-BCE6-4D21C231AC7D}" srcOrd="1" destOrd="0" presId="urn:microsoft.com/office/officeart/2005/8/layout/hList7"/>
    <dgm:cxn modelId="{75203D0D-71A9-4C3F-8EDA-A20506442B3E}" type="presParOf" srcId="{F8BD2C54-64C1-4DC7-A3AE-3D2FF366965E}" destId="{8C9854CE-34E5-4179-8133-6A6878EB6961}" srcOrd="2" destOrd="0" presId="urn:microsoft.com/office/officeart/2005/8/layout/hList7"/>
    <dgm:cxn modelId="{50B04CD5-2DAF-4642-8788-B48CF596C816}" type="presParOf" srcId="{F8BD2C54-64C1-4DC7-A3AE-3D2FF366965E}" destId="{3AA7FCB3-0905-43F5-9235-0B22C65455FE}" srcOrd="3" destOrd="0" presId="urn:microsoft.com/office/officeart/2005/8/layout/hList7"/>
    <dgm:cxn modelId="{99289DF7-4892-44EC-AEF7-4089B14C659A}" type="presParOf" srcId="{E2E43188-9105-43FB-B4F6-27E4919A8490}" destId="{DE529E18-3545-4482-ADE5-10885EB84E74}" srcOrd="5" destOrd="0" presId="urn:microsoft.com/office/officeart/2005/8/layout/hList7"/>
    <dgm:cxn modelId="{BA0FAF45-B129-4DF1-9E9B-21AB50741F48}" type="presParOf" srcId="{E2E43188-9105-43FB-B4F6-27E4919A8490}" destId="{73795E0D-EF8A-4CB5-A7EF-12C4A0A1AA4A}" srcOrd="6" destOrd="0" presId="urn:microsoft.com/office/officeart/2005/8/layout/hList7"/>
    <dgm:cxn modelId="{1D021F31-4D62-4730-8A60-C554D88145F6}" type="presParOf" srcId="{73795E0D-EF8A-4CB5-A7EF-12C4A0A1AA4A}" destId="{39EF5ED3-79E6-4D5C-B44D-4B96DCB498A5}" srcOrd="0" destOrd="0" presId="urn:microsoft.com/office/officeart/2005/8/layout/hList7"/>
    <dgm:cxn modelId="{6D236D2E-AAF0-4271-BC9B-5E4F70655431}" type="presParOf" srcId="{73795E0D-EF8A-4CB5-A7EF-12C4A0A1AA4A}" destId="{5530D7DC-BCC2-40F1-B816-0EFA9287D615}" srcOrd="1" destOrd="0" presId="urn:microsoft.com/office/officeart/2005/8/layout/hList7"/>
    <dgm:cxn modelId="{DF16F0D7-4C82-4EF4-8C61-DAA617079745}" type="presParOf" srcId="{73795E0D-EF8A-4CB5-A7EF-12C4A0A1AA4A}" destId="{B9F3BE17-06E5-4CCC-A1A1-4181F6B5C588}" srcOrd="2" destOrd="0" presId="urn:microsoft.com/office/officeart/2005/8/layout/hList7"/>
    <dgm:cxn modelId="{60CDDB5A-39F3-49D6-8677-049857388E99}" type="presParOf" srcId="{73795E0D-EF8A-4CB5-A7EF-12C4A0A1AA4A}" destId="{1FFFF25A-EBC8-4E25-847C-5243E4DA0388}" srcOrd="3" destOrd="0" presId="urn:microsoft.com/office/officeart/2005/8/layout/hList7"/>
    <dgm:cxn modelId="{319D10C8-C026-4641-B590-A505994E868A}" type="presParOf" srcId="{E2E43188-9105-43FB-B4F6-27E4919A8490}" destId="{92C54E84-27FA-40F3-A940-A8370C4895E4}" srcOrd="7" destOrd="0" presId="urn:microsoft.com/office/officeart/2005/8/layout/hList7"/>
    <dgm:cxn modelId="{3A0BB194-0239-4415-BA1C-8CD00F835C10}" type="presParOf" srcId="{E2E43188-9105-43FB-B4F6-27E4919A8490}" destId="{114FB7CC-BDD0-40C0-94C3-DEE2FE10E242}" srcOrd="8" destOrd="0" presId="urn:microsoft.com/office/officeart/2005/8/layout/hList7"/>
    <dgm:cxn modelId="{4809E6AC-9165-402B-A425-D0F559601F12}" type="presParOf" srcId="{114FB7CC-BDD0-40C0-94C3-DEE2FE10E242}" destId="{9258A96F-098F-46AB-977F-5ABBDF790D48}" srcOrd="0" destOrd="0" presId="urn:microsoft.com/office/officeart/2005/8/layout/hList7"/>
    <dgm:cxn modelId="{C4B9F3AB-0246-4058-8522-A4ECDE11204D}" type="presParOf" srcId="{114FB7CC-BDD0-40C0-94C3-DEE2FE10E242}" destId="{E10FA584-C64B-4198-A870-F85165B01CC4}" srcOrd="1" destOrd="0" presId="urn:microsoft.com/office/officeart/2005/8/layout/hList7"/>
    <dgm:cxn modelId="{BF9F8102-5EE4-4098-B573-E298B7D51616}" type="presParOf" srcId="{114FB7CC-BDD0-40C0-94C3-DEE2FE10E242}" destId="{90355D0E-F01F-43C3-9694-75AC2BC435EE}" srcOrd="2" destOrd="0" presId="urn:microsoft.com/office/officeart/2005/8/layout/hList7"/>
    <dgm:cxn modelId="{AF518461-4C20-4990-924F-BCD59A37B0EC}" type="presParOf" srcId="{114FB7CC-BDD0-40C0-94C3-DEE2FE10E242}" destId="{2C9BF91C-8716-4317-BA14-B37271E0FA96}" srcOrd="3" destOrd="0" presId="urn:microsoft.com/office/officeart/2005/8/layout/hList7"/>
    <dgm:cxn modelId="{6328E827-76AF-4162-85FA-4A4F00157FF7}" type="presParOf" srcId="{E2E43188-9105-43FB-B4F6-27E4919A8490}" destId="{921E3F99-7D73-4401-9989-066873303F23}" srcOrd="9" destOrd="0" presId="urn:microsoft.com/office/officeart/2005/8/layout/hList7"/>
    <dgm:cxn modelId="{C03E39AE-9E8C-4EAC-80E4-106A14EDA4EC}" type="presParOf" srcId="{E2E43188-9105-43FB-B4F6-27E4919A8490}" destId="{C9BA74E1-0341-4E23-A8DF-24FF314145AF}" srcOrd="10" destOrd="0" presId="urn:microsoft.com/office/officeart/2005/8/layout/hList7"/>
    <dgm:cxn modelId="{373DB8E3-6B73-4502-8453-FC22E2427C7A}" type="presParOf" srcId="{C9BA74E1-0341-4E23-A8DF-24FF314145AF}" destId="{187DE8DA-65D9-4FE0-840A-992C120345F3}" srcOrd="0" destOrd="0" presId="urn:microsoft.com/office/officeart/2005/8/layout/hList7"/>
    <dgm:cxn modelId="{81263CC9-26F2-42CB-BB91-C56CFE9A42BB}" type="presParOf" srcId="{C9BA74E1-0341-4E23-A8DF-24FF314145AF}" destId="{BBB413DA-0A4D-4103-922B-478F78DFACFA}" srcOrd="1" destOrd="0" presId="urn:microsoft.com/office/officeart/2005/8/layout/hList7"/>
    <dgm:cxn modelId="{18F4853A-A1D1-4669-A33A-DF0A01C9D4E3}" type="presParOf" srcId="{C9BA74E1-0341-4E23-A8DF-24FF314145AF}" destId="{D28A159A-F733-4659-812F-6C9562DD6B31}" srcOrd="2" destOrd="0" presId="urn:microsoft.com/office/officeart/2005/8/layout/hList7"/>
    <dgm:cxn modelId="{744B0C3D-D5D0-44F9-B3E9-562A56278D4C}" type="presParOf" srcId="{C9BA74E1-0341-4E23-A8DF-24FF314145AF}" destId="{18F07B35-A60A-4C99-BF58-744857BE4D73}"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4381E7-0584-46DD-8108-E9BF4F2B5005}">
      <dsp:nvSpPr>
        <dsp:cNvPr id="0" name=""/>
        <dsp:cNvSpPr/>
      </dsp:nvSpPr>
      <dsp:spPr>
        <a:xfrm rot="16200000">
          <a:off x="1108125" y="947690"/>
          <a:ext cx="366630" cy="1770927"/>
        </a:xfrm>
        <a:prstGeom prst="round2SameRect">
          <a:avLst/>
        </a:prstGeom>
        <a:solidFill>
          <a:schemeClr val="accent1">
            <a:shade val="80000"/>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1">
          <a:noAutofit/>
        </a:bodyPr>
        <a:lstStyle/>
        <a:p>
          <a:pPr lvl="0" algn="ctr" defTabSz="889000">
            <a:lnSpc>
              <a:spcPct val="90000"/>
            </a:lnSpc>
            <a:spcBef>
              <a:spcPct val="0"/>
            </a:spcBef>
            <a:spcAft>
              <a:spcPct val="35000"/>
            </a:spcAft>
          </a:pPr>
          <a:r>
            <a:rPr lang="en-US" sz="2000" kern="1200" dirty="0">
              <a:latin typeface="Calibri" panose="020F0502020204030204" pitchFamily="34" charset="0"/>
              <a:cs typeface="Calibri" panose="020F0502020204030204" pitchFamily="34" charset="0"/>
            </a:rPr>
            <a:t>1</a:t>
          </a:r>
          <a:r>
            <a:rPr lang="el-GR" sz="2000" kern="1200" baseline="30000" dirty="0" err="1">
              <a:latin typeface="Calibri" panose="020F0502020204030204" pitchFamily="34" charset="0"/>
              <a:cs typeface="Calibri" panose="020F0502020204030204" pitchFamily="34" charset="0"/>
            </a:rPr>
            <a:t>ος</a:t>
          </a:r>
          <a:r>
            <a:rPr lang="el-GR" sz="2000" kern="1200" dirty="0">
              <a:latin typeface="Calibri" panose="020F0502020204030204" pitchFamily="34" charset="0"/>
              <a:cs typeface="Calibri" panose="020F0502020204030204" pitchFamily="34" charset="0"/>
            </a:rPr>
            <a:t> ΕΣ</a:t>
          </a:r>
          <a:endParaRPr lang="en-US" sz="2000" kern="1200" dirty="0">
            <a:latin typeface="Calibri" panose="020F0502020204030204" pitchFamily="34" charset="0"/>
            <a:cs typeface="Calibri" panose="020F0502020204030204" pitchFamily="34" charset="0"/>
          </a:endParaRPr>
        </a:p>
      </dsp:txBody>
      <dsp:txXfrm rot="5400000">
        <a:off x="423874" y="1667736"/>
        <a:ext cx="1753030" cy="330836"/>
      </dsp:txXfrm>
    </dsp:sp>
    <dsp:sp modelId="{5A1B764B-0DC5-47CD-BDEA-9E67799496EC}">
      <dsp:nvSpPr>
        <dsp:cNvPr id="0" name=""/>
        <dsp:cNvSpPr/>
      </dsp:nvSpPr>
      <dsp:spPr>
        <a:xfrm>
          <a:off x="9308" y="0"/>
          <a:ext cx="2564266" cy="1283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14300" numCol="1" spcCol="1270" anchor="b" anchorCtr="1">
          <a:noAutofit/>
        </a:bodyPr>
        <a:lstStyle/>
        <a:p>
          <a:pPr lvl="0" algn="ctr" defTabSz="666750">
            <a:lnSpc>
              <a:spcPct val="90000"/>
            </a:lnSpc>
            <a:spcBef>
              <a:spcPct val="0"/>
            </a:spcBef>
            <a:spcAft>
              <a:spcPct val="35000"/>
            </a:spcAft>
          </a:pPr>
          <a:r>
            <a:rPr lang="el-GR" sz="1500" kern="1200" dirty="0">
              <a:solidFill>
                <a:schemeClr val="tx2"/>
              </a:solidFill>
              <a:latin typeface="Calibri" panose="020F0502020204030204" pitchFamily="34" charset="0"/>
              <a:cs typeface="Calibri" panose="020F0502020204030204" pitchFamily="34" charset="0"/>
            </a:rPr>
            <a:t>Δημιουργία και λειτουργία αξιόπιστου και </a:t>
          </a:r>
          <a:r>
            <a:rPr lang="el-GR" sz="1500" kern="1200" dirty="0" err="1">
              <a:solidFill>
                <a:schemeClr val="tx2"/>
              </a:solidFill>
              <a:latin typeface="Calibri" panose="020F0502020204030204" pitchFamily="34" charset="0"/>
              <a:cs typeface="Calibri" panose="020F0502020204030204" pitchFamily="34" charset="0"/>
            </a:rPr>
            <a:t>προσβάσιμου</a:t>
          </a:r>
          <a:r>
            <a:rPr lang="el-GR" sz="1500" kern="1200" dirty="0">
              <a:solidFill>
                <a:schemeClr val="tx2"/>
              </a:solidFill>
              <a:latin typeface="Calibri" panose="020F0502020204030204" pitchFamily="34" charset="0"/>
              <a:cs typeface="Calibri" panose="020F0502020204030204" pitchFamily="34" charset="0"/>
            </a:rPr>
            <a:t> μηχανισμού παροχής πληροφόρησης και επικοινωνίας για τις παρεμβάσεις του Προγράμματος</a:t>
          </a:r>
          <a:endParaRPr lang="en-US" sz="1500" kern="1200" dirty="0">
            <a:solidFill>
              <a:schemeClr val="tx2"/>
            </a:solidFill>
            <a:latin typeface="Calibri" panose="020F0502020204030204" pitchFamily="34" charset="0"/>
            <a:cs typeface="Calibri" panose="020F0502020204030204" pitchFamily="34" charset="0"/>
          </a:endParaRPr>
        </a:p>
      </dsp:txBody>
      <dsp:txXfrm>
        <a:off x="9308" y="0"/>
        <a:ext cx="2564266" cy="1283208"/>
      </dsp:txXfrm>
    </dsp:sp>
    <dsp:sp modelId="{122B38A3-0442-4747-820C-1F37877E2B0E}">
      <dsp:nvSpPr>
        <dsp:cNvPr id="0" name=""/>
        <dsp:cNvSpPr/>
      </dsp:nvSpPr>
      <dsp:spPr>
        <a:xfrm>
          <a:off x="1291441" y="1356534"/>
          <a:ext cx="0" cy="293304"/>
        </a:xfrm>
        <a:prstGeom prst="line">
          <a:avLst/>
        </a:prstGeom>
        <a:noFill/>
        <a:ln w="12700" cap="rnd" cmpd="sng" algn="ctr">
          <a:solidFill>
            <a:schemeClr val="accent1">
              <a:shade val="90000"/>
              <a:hueOff val="93466"/>
              <a:satOff val="1924"/>
              <a:lumOff val="8231"/>
              <a:alphaOff val="0"/>
            </a:schemeClr>
          </a:solidFill>
          <a:prstDash val="dash"/>
        </a:ln>
        <a:effectLst/>
      </dsp:spPr>
      <dsp:style>
        <a:lnRef idx="1">
          <a:scrgbClr r="0" g="0" b="0"/>
        </a:lnRef>
        <a:fillRef idx="0">
          <a:scrgbClr r="0" g="0" b="0"/>
        </a:fillRef>
        <a:effectRef idx="0">
          <a:scrgbClr r="0" g="0" b="0"/>
        </a:effectRef>
        <a:fontRef idx="minor"/>
      </dsp:style>
    </dsp:sp>
    <dsp:sp modelId="{A73181F6-69BB-4A47-8277-4671A45AC8C8}">
      <dsp:nvSpPr>
        <dsp:cNvPr id="0" name=""/>
        <dsp:cNvSpPr/>
      </dsp:nvSpPr>
      <dsp:spPr>
        <a:xfrm>
          <a:off x="1254778" y="1283208"/>
          <a:ext cx="73326" cy="73326"/>
        </a:xfrm>
        <a:prstGeom prst="ellipse">
          <a:avLst/>
        </a:prstGeom>
        <a:solidFill>
          <a:schemeClr val="accent1">
            <a:shade val="8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804A27-188E-4A17-8FFE-97BCCA0597B8}">
      <dsp:nvSpPr>
        <dsp:cNvPr id="0" name=""/>
        <dsp:cNvSpPr/>
      </dsp:nvSpPr>
      <dsp:spPr>
        <a:xfrm>
          <a:off x="2065397" y="1649839"/>
          <a:ext cx="2836113" cy="366630"/>
        </a:xfrm>
        <a:prstGeom prst="rect">
          <a:avLst/>
        </a:prstGeom>
        <a:solidFill>
          <a:schemeClr val="accent1">
            <a:shade val="80000"/>
            <a:hueOff val="111548"/>
            <a:satOff val="-2264"/>
            <a:lumOff val="7669"/>
            <a:alphaOff val="0"/>
          </a:schemeClr>
        </a:solidFill>
        <a:ln w="22225" cap="rnd" cmpd="sng" algn="ctr">
          <a:solidFill>
            <a:schemeClr val="accent1">
              <a:shade val="80000"/>
              <a:hueOff val="111548"/>
              <a:satOff val="-2264"/>
              <a:lumOff val="766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1">
          <a:noAutofit/>
        </a:bodyPr>
        <a:lstStyle/>
        <a:p>
          <a:pPr lvl="0" algn="ctr" defTabSz="889000">
            <a:lnSpc>
              <a:spcPct val="90000"/>
            </a:lnSpc>
            <a:spcBef>
              <a:spcPct val="0"/>
            </a:spcBef>
            <a:spcAft>
              <a:spcPct val="35000"/>
            </a:spcAft>
          </a:pPr>
          <a:r>
            <a:rPr lang="el-GR" sz="2000" kern="1200" dirty="0">
              <a:latin typeface="Calibri" panose="020F0502020204030204" pitchFamily="34" charset="0"/>
              <a:cs typeface="Calibri" panose="020F0502020204030204" pitchFamily="34" charset="0"/>
            </a:rPr>
            <a:t>2</a:t>
          </a:r>
          <a:r>
            <a:rPr lang="el-GR" sz="2000" kern="1200" baseline="30000" dirty="0">
              <a:latin typeface="Calibri" panose="020F0502020204030204" pitchFamily="34" charset="0"/>
              <a:cs typeface="Calibri" panose="020F0502020204030204" pitchFamily="34" charset="0"/>
            </a:rPr>
            <a:t>ος</a:t>
          </a:r>
          <a:r>
            <a:rPr lang="el-GR" sz="2000" kern="1200" dirty="0">
              <a:latin typeface="Calibri" panose="020F0502020204030204" pitchFamily="34" charset="0"/>
              <a:cs typeface="Calibri" panose="020F0502020204030204" pitchFamily="34" charset="0"/>
            </a:rPr>
            <a:t> ΕΣ</a:t>
          </a:r>
          <a:endParaRPr lang="en-US" sz="2000" b="0" kern="1200" dirty="0">
            <a:latin typeface="Calibri" panose="020F0502020204030204" pitchFamily="34" charset="0"/>
            <a:cs typeface="Calibri" panose="020F0502020204030204" pitchFamily="34" charset="0"/>
          </a:endParaRPr>
        </a:p>
      </dsp:txBody>
      <dsp:txXfrm>
        <a:off x="2065397" y="1649839"/>
        <a:ext cx="2836113" cy="366630"/>
      </dsp:txXfrm>
    </dsp:sp>
    <dsp:sp modelId="{DF65791B-462E-4589-B98D-F60587330CA8}">
      <dsp:nvSpPr>
        <dsp:cNvPr id="0" name=""/>
        <dsp:cNvSpPr/>
      </dsp:nvSpPr>
      <dsp:spPr>
        <a:xfrm>
          <a:off x="1952337" y="2383100"/>
          <a:ext cx="3062234" cy="1283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14300" rIns="0" bIns="0" numCol="1" spcCol="1270" anchor="t" anchorCtr="1">
          <a:noAutofit/>
        </a:bodyPr>
        <a:lstStyle/>
        <a:p>
          <a:pPr lvl="0" algn="ctr" defTabSz="666750">
            <a:lnSpc>
              <a:spcPct val="90000"/>
            </a:lnSpc>
            <a:spcBef>
              <a:spcPct val="0"/>
            </a:spcBef>
            <a:spcAft>
              <a:spcPct val="35000"/>
            </a:spcAft>
          </a:pPr>
          <a:r>
            <a:rPr lang="el-GR" sz="1500" kern="1200" dirty="0">
              <a:solidFill>
                <a:schemeClr val="tx2"/>
              </a:solidFill>
              <a:latin typeface="Calibri" panose="020F0502020204030204" pitchFamily="34" charset="0"/>
              <a:cs typeface="Calibri" panose="020F0502020204030204" pitchFamily="34" charset="0"/>
            </a:rPr>
            <a:t>Συνεχής, σαφής και λεπτομερής πληροφόρηση, σε συνθήκες πλήρους διαφάνειας, όλων των δυνητικών δικαιούχων για τις ευκαιρίες χρηματοδότησης, τις διαδικασίες και τους όρους χρηματοδότησης.</a:t>
          </a:r>
          <a:endParaRPr lang="en-US" sz="1500" kern="1200" dirty="0">
            <a:solidFill>
              <a:schemeClr val="tx2"/>
            </a:solidFill>
            <a:latin typeface="Calibri" panose="020F0502020204030204" pitchFamily="34" charset="0"/>
            <a:cs typeface="Calibri" panose="020F0502020204030204" pitchFamily="34" charset="0"/>
          </a:endParaRPr>
        </a:p>
      </dsp:txBody>
      <dsp:txXfrm>
        <a:off x="1952337" y="2383100"/>
        <a:ext cx="3062234" cy="1283208"/>
      </dsp:txXfrm>
    </dsp:sp>
    <dsp:sp modelId="{DBA410EB-5F61-4F46-92D9-C5B0AA59EE15}">
      <dsp:nvSpPr>
        <dsp:cNvPr id="0" name=""/>
        <dsp:cNvSpPr/>
      </dsp:nvSpPr>
      <dsp:spPr>
        <a:xfrm>
          <a:off x="3483454" y="2016469"/>
          <a:ext cx="0" cy="293304"/>
        </a:xfrm>
        <a:prstGeom prst="line">
          <a:avLst/>
        </a:prstGeom>
        <a:noFill/>
        <a:ln w="12700" cap="rnd" cmpd="sng" algn="ctr">
          <a:solidFill>
            <a:schemeClr val="accent1">
              <a:shade val="90000"/>
              <a:hueOff val="140199"/>
              <a:satOff val="2886"/>
              <a:lumOff val="12346"/>
              <a:alphaOff val="0"/>
            </a:schemeClr>
          </a:solidFill>
          <a:prstDash val="dash"/>
        </a:ln>
        <a:effectLst/>
      </dsp:spPr>
      <dsp:style>
        <a:lnRef idx="1">
          <a:scrgbClr r="0" g="0" b="0"/>
        </a:lnRef>
        <a:fillRef idx="0">
          <a:scrgbClr r="0" g="0" b="0"/>
        </a:fillRef>
        <a:effectRef idx="0">
          <a:scrgbClr r="0" g="0" b="0"/>
        </a:effectRef>
        <a:fontRef idx="minor"/>
      </dsp:style>
    </dsp:sp>
    <dsp:sp modelId="{E1220EDB-B75C-43A5-B862-97E4C09130A7}">
      <dsp:nvSpPr>
        <dsp:cNvPr id="0" name=""/>
        <dsp:cNvSpPr/>
      </dsp:nvSpPr>
      <dsp:spPr>
        <a:xfrm>
          <a:off x="3446791" y="2309774"/>
          <a:ext cx="73326" cy="73326"/>
        </a:xfrm>
        <a:prstGeom prst="ellipse">
          <a:avLst/>
        </a:prstGeom>
        <a:solidFill>
          <a:schemeClr val="accent1">
            <a:shade val="80000"/>
            <a:hueOff val="111548"/>
            <a:satOff val="-2264"/>
            <a:lumOff val="7669"/>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6B79CB-1A41-4F5C-BF91-58D94BF93913}">
      <dsp:nvSpPr>
        <dsp:cNvPr id="0" name=""/>
        <dsp:cNvSpPr/>
      </dsp:nvSpPr>
      <dsp:spPr>
        <a:xfrm>
          <a:off x="4885506" y="1649839"/>
          <a:ext cx="2776642" cy="366630"/>
        </a:xfrm>
        <a:prstGeom prst="rect">
          <a:avLst/>
        </a:prstGeom>
        <a:solidFill>
          <a:schemeClr val="accent1">
            <a:shade val="80000"/>
            <a:hueOff val="223096"/>
            <a:satOff val="-4529"/>
            <a:lumOff val="15339"/>
            <a:alphaOff val="0"/>
          </a:schemeClr>
        </a:solidFill>
        <a:ln w="22225" cap="rnd" cmpd="sng" algn="ctr">
          <a:solidFill>
            <a:schemeClr val="accent1">
              <a:shade val="80000"/>
              <a:hueOff val="223096"/>
              <a:satOff val="-4529"/>
              <a:lumOff val="1533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1">
          <a:noAutofit/>
        </a:bodyPr>
        <a:lstStyle/>
        <a:p>
          <a:pPr lvl="0" algn="ctr" defTabSz="889000">
            <a:lnSpc>
              <a:spcPct val="90000"/>
            </a:lnSpc>
            <a:spcBef>
              <a:spcPct val="0"/>
            </a:spcBef>
            <a:spcAft>
              <a:spcPct val="35000"/>
            </a:spcAft>
          </a:pPr>
          <a:r>
            <a:rPr lang="el-GR" sz="2000" kern="1200" dirty="0">
              <a:latin typeface="Calibri" panose="020F0502020204030204" pitchFamily="34" charset="0"/>
              <a:cs typeface="Calibri" panose="020F0502020204030204" pitchFamily="34" charset="0"/>
            </a:rPr>
            <a:t>3</a:t>
          </a:r>
          <a:r>
            <a:rPr lang="el-GR" sz="2000" kern="1200" baseline="30000" dirty="0">
              <a:latin typeface="Calibri" panose="020F0502020204030204" pitchFamily="34" charset="0"/>
              <a:cs typeface="Calibri" panose="020F0502020204030204" pitchFamily="34" charset="0"/>
            </a:rPr>
            <a:t>ος</a:t>
          </a:r>
          <a:r>
            <a:rPr lang="el-GR" sz="2000" kern="1200" dirty="0">
              <a:latin typeface="Calibri" panose="020F0502020204030204" pitchFamily="34" charset="0"/>
              <a:cs typeface="Calibri" panose="020F0502020204030204" pitchFamily="34" charset="0"/>
            </a:rPr>
            <a:t> ΕΣ</a:t>
          </a:r>
          <a:endParaRPr lang="en-US" sz="2000" b="0" kern="1200" dirty="0">
            <a:latin typeface="Calibri" panose="020F0502020204030204" pitchFamily="34" charset="0"/>
            <a:cs typeface="Calibri" panose="020F0502020204030204" pitchFamily="34" charset="0"/>
          </a:endParaRPr>
        </a:p>
      </dsp:txBody>
      <dsp:txXfrm>
        <a:off x="4885506" y="1649839"/>
        <a:ext cx="2776642" cy="366630"/>
      </dsp:txXfrm>
    </dsp:sp>
    <dsp:sp modelId="{B4723E2A-4FF1-452A-BD25-8EC364F15A6F}">
      <dsp:nvSpPr>
        <dsp:cNvPr id="0" name=""/>
        <dsp:cNvSpPr/>
      </dsp:nvSpPr>
      <dsp:spPr>
        <a:xfrm>
          <a:off x="4393334" y="0"/>
          <a:ext cx="3760987" cy="1283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14300" numCol="1" spcCol="1270" anchor="b" anchorCtr="1">
          <a:noAutofit/>
        </a:bodyPr>
        <a:lstStyle/>
        <a:p>
          <a:pPr lvl="0" algn="ctr" defTabSz="666750">
            <a:lnSpc>
              <a:spcPct val="90000"/>
            </a:lnSpc>
            <a:spcBef>
              <a:spcPct val="0"/>
            </a:spcBef>
            <a:spcAft>
              <a:spcPct val="35000"/>
            </a:spcAft>
          </a:pPr>
          <a:r>
            <a:rPr lang="el-GR" sz="1500" kern="1200" dirty="0">
              <a:solidFill>
                <a:schemeClr val="tx2"/>
              </a:solidFill>
              <a:latin typeface="Calibri" panose="020F0502020204030204" pitchFamily="34" charset="0"/>
              <a:cs typeface="Calibri" panose="020F0502020204030204" pitchFamily="34" charset="0"/>
            </a:rPr>
            <a:t>Διασφάλιση ότι οι φορείς που εμπλέκονται στην υλοποίηση (ιδιαίτερα οι Δικαιούχοι) είναι ενημερωμένοι και τηρούν τις υποχρεώσεις τους περιλαμβανομένων αυτών στην πληροφόρηση και επικοινωνία</a:t>
          </a:r>
          <a:endParaRPr lang="en-US" sz="1500" kern="1200" dirty="0">
            <a:solidFill>
              <a:schemeClr val="tx2"/>
            </a:solidFill>
            <a:latin typeface="Calibri" panose="020F0502020204030204" pitchFamily="34" charset="0"/>
            <a:cs typeface="Calibri" panose="020F0502020204030204" pitchFamily="34" charset="0"/>
          </a:endParaRPr>
        </a:p>
      </dsp:txBody>
      <dsp:txXfrm>
        <a:off x="4393334" y="0"/>
        <a:ext cx="3760987" cy="1283208"/>
      </dsp:txXfrm>
    </dsp:sp>
    <dsp:sp modelId="{440E9361-37D2-4157-AF38-7B49AD23708B}">
      <dsp:nvSpPr>
        <dsp:cNvPr id="0" name=""/>
        <dsp:cNvSpPr/>
      </dsp:nvSpPr>
      <dsp:spPr>
        <a:xfrm>
          <a:off x="6273827" y="1356534"/>
          <a:ext cx="0" cy="293304"/>
        </a:xfrm>
        <a:prstGeom prst="line">
          <a:avLst/>
        </a:prstGeom>
        <a:noFill/>
        <a:ln w="12700" cap="rnd" cmpd="sng" algn="ctr">
          <a:solidFill>
            <a:schemeClr val="accent1">
              <a:shade val="90000"/>
              <a:hueOff val="186931"/>
              <a:satOff val="3848"/>
              <a:lumOff val="16461"/>
              <a:alphaOff val="0"/>
            </a:schemeClr>
          </a:solidFill>
          <a:prstDash val="dash"/>
        </a:ln>
        <a:effectLst/>
      </dsp:spPr>
      <dsp:style>
        <a:lnRef idx="1">
          <a:scrgbClr r="0" g="0" b="0"/>
        </a:lnRef>
        <a:fillRef idx="0">
          <a:scrgbClr r="0" g="0" b="0"/>
        </a:fillRef>
        <a:effectRef idx="0">
          <a:scrgbClr r="0" g="0" b="0"/>
        </a:effectRef>
        <a:fontRef idx="minor"/>
      </dsp:style>
    </dsp:sp>
    <dsp:sp modelId="{C45E7B63-1C71-483E-A3A8-705CE86D4D8E}">
      <dsp:nvSpPr>
        <dsp:cNvPr id="0" name=""/>
        <dsp:cNvSpPr/>
      </dsp:nvSpPr>
      <dsp:spPr>
        <a:xfrm>
          <a:off x="6237164" y="1283208"/>
          <a:ext cx="73326" cy="73326"/>
        </a:xfrm>
        <a:prstGeom prst="ellipse">
          <a:avLst/>
        </a:prstGeom>
        <a:solidFill>
          <a:schemeClr val="accent1">
            <a:shade val="80000"/>
            <a:hueOff val="223096"/>
            <a:satOff val="-4529"/>
            <a:lumOff val="15339"/>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E45A7C-DCC0-47F8-854C-EBFBF4022257}">
      <dsp:nvSpPr>
        <dsp:cNvPr id="0" name=""/>
        <dsp:cNvSpPr/>
      </dsp:nvSpPr>
      <dsp:spPr>
        <a:xfrm>
          <a:off x="7533084" y="1649839"/>
          <a:ext cx="2004758" cy="366630"/>
        </a:xfrm>
        <a:prstGeom prst="rect">
          <a:avLst/>
        </a:prstGeom>
        <a:solidFill>
          <a:schemeClr val="accent1">
            <a:shade val="80000"/>
            <a:hueOff val="334644"/>
            <a:satOff val="-6793"/>
            <a:lumOff val="23008"/>
            <a:alphaOff val="0"/>
          </a:schemeClr>
        </a:solidFill>
        <a:ln w="22225" cap="rnd" cmpd="sng" algn="ctr">
          <a:solidFill>
            <a:schemeClr val="accent1">
              <a:shade val="80000"/>
              <a:hueOff val="334644"/>
              <a:satOff val="-6793"/>
              <a:lumOff val="2300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1">
          <a:noAutofit/>
        </a:bodyPr>
        <a:lstStyle/>
        <a:p>
          <a:pPr lvl="0" algn="ctr" defTabSz="889000">
            <a:lnSpc>
              <a:spcPct val="90000"/>
            </a:lnSpc>
            <a:spcBef>
              <a:spcPct val="0"/>
            </a:spcBef>
            <a:spcAft>
              <a:spcPct val="35000"/>
            </a:spcAft>
          </a:pPr>
          <a:r>
            <a:rPr lang="el-GR" sz="2000" kern="1200" dirty="0">
              <a:latin typeface="Calibri" panose="020F0502020204030204" pitchFamily="34" charset="0"/>
              <a:cs typeface="Calibri" panose="020F0502020204030204" pitchFamily="34" charset="0"/>
            </a:rPr>
            <a:t>4</a:t>
          </a:r>
          <a:r>
            <a:rPr lang="el-GR" sz="2000" kern="1200" baseline="30000" dirty="0">
              <a:latin typeface="Calibri" panose="020F0502020204030204" pitchFamily="34" charset="0"/>
              <a:cs typeface="Calibri" panose="020F0502020204030204" pitchFamily="34" charset="0"/>
            </a:rPr>
            <a:t>ος</a:t>
          </a:r>
          <a:r>
            <a:rPr lang="el-GR" sz="2000" kern="1200" dirty="0">
              <a:latin typeface="Calibri" panose="020F0502020204030204" pitchFamily="34" charset="0"/>
              <a:cs typeface="Calibri" panose="020F0502020204030204" pitchFamily="34" charset="0"/>
            </a:rPr>
            <a:t> ΕΣ</a:t>
          </a:r>
          <a:endParaRPr lang="en-US" sz="2000" kern="1200" dirty="0">
            <a:solidFill>
              <a:schemeClr val="tx2"/>
            </a:solidFill>
          </a:endParaRPr>
        </a:p>
      </dsp:txBody>
      <dsp:txXfrm>
        <a:off x="7533084" y="1649839"/>
        <a:ext cx="2004758" cy="366630"/>
      </dsp:txXfrm>
    </dsp:sp>
    <dsp:sp modelId="{DDCEF77D-A8CF-45E3-A697-E0082B8013AB}">
      <dsp:nvSpPr>
        <dsp:cNvPr id="0" name=""/>
        <dsp:cNvSpPr/>
      </dsp:nvSpPr>
      <dsp:spPr>
        <a:xfrm>
          <a:off x="7657825" y="2383100"/>
          <a:ext cx="1755275" cy="1283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14300" rIns="0" bIns="0" numCol="1" spcCol="1270" anchor="t" anchorCtr="1">
          <a:noAutofit/>
        </a:bodyPr>
        <a:lstStyle/>
        <a:p>
          <a:pPr lvl="0" algn="ctr" defTabSz="666750">
            <a:lnSpc>
              <a:spcPct val="90000"/>
            </a:lnSpc>
            <a:spcBef>
              <a:spcPct val="0"/>
            </a:spcBef>
            <a:spcAft>
              <a:spcPct val="35000"/>
            </a:spcAft>
          </a:pPr>
          <a:r>
            <a:rPr lang="el-GR" sz="1500" kern="1200" dirty="0">
              <a:solidFill>
                <a:schemeClr val="tx2"/>
              </a:solidFill>
              <a:latin typeface="Calibri" panose="020F0502020204030204" pitchFamily="34" charset="0"/>
              <a:cs typeface="Calibri" panose="020F0502020204030204" pitchFamily="34" charset="0"/>
            </a:rPr>
            <a:t>Ενίσχυση της </a:t>
          </a:r>
          <a:r>
            <a:rPr lang="el-GR" sz="1500" kern="1200" dirty="0" err="1">
              <a:solidFill>
                <a:schemeClr val="tx2"/>
              </a:solidFill>
              <a:latin typeface="Calibri" panose="020F0502020204030204" pitchFamily="34" charset="0"/>
              <a:cs typeface="Calibri" panose="020F0502020204030204" pitchFamily="34" charset="0"/>
            </a:rPr>
            <a:t>αναγνωρισιμότητας</a:t>
          </a:r>
          <a:r>
            <a:rPr lang="el-GR" sz="1500" kern="1200" dirty="0">
              <a:solidFill>
                <a:schemeClr val="tx2"/>
              </a:solidFill>
              <a:latin typeface="Calibri" panose="020F0502020204030204" pitchFamily="34" charset="0"/>
              <a:cs typeface="Calibri" panose="020F0502020204030204" pitchFamily="34" charset="0"/>
            </a:rPr>
            <a:t>, κατανόησης και θετικής στάσης για τη συμβολή της ΕΕ στους στόχους της ΠΣΤΕ</a:t>
          </a:r>
          <a:endParaRPr lang="en-US" sz="1500" kern="1200" dirty="0">
            <a:solidFill>
              <a:schemeClr val="tx2"/>
            </a:solidFill>
            <a:latin typeface="Calibri" panose="020F0502020204030204" pitchFamily="34" charset="0"/>
            <a:cs typeface="Calibri" panose="020F0502020204030204" pitchFamily="34" charset="0"/>
          </a:endParaRPr>
        </a:p>
      </dsp:txBody>
      <dsp:txXfrm>
        <a:off x="7657825" y="2383100"/>
        <a:ext cx="1755275" cy="1283208"/>
      </dsp:txXfrm>
    </dsp:sp>
    <dsp:sp modelId="{04C4B7A7-9047-4586-98EE-1459D1DBCCD2}">
      <dsp:nvSpPr>
        <dsp:cNvPr id="0" name=""/>
        <dsp:cNvSpPr/>
      </dsp:nvSpPr>
      <dsp:spPr>
        <a:xfrm>
          <a:off x="8535463" y="2016469"/>
          <a:ext cx="0" cy="293304"/>
        </a:xfrm>
        <a:prstGeom prst="line">
          <a:avLst/>
        </a:prstGeom>
        <a:noFill/>
        <a:ln w="12700" cap="rnd" cmpd="sng" algn="ctr">
          <a:solidFill>
            <a:schemeClr val="accent1">
              <a:shade val="90000"/>
              <a:hueOff val="334659"/>
              <a:satOff val="-6451"/>
              <a:lumOff val="21093"/>
              <a:alphaOff val="0"/>
            </a:schemeClr>
          </a:solidFill>
          <a:prstDash val="dash"/>
        </a:ln>
        <a:effectLst/>
      </dsp:spPr>
      <dsp:style>
        <a:lnRef idx="1">
          <a:scrgbClr r="0" g="0" b="0"/>
        </a:lnRef>
        <a:fillRef idx="0">
          <a:scrgbClr r="0" g="0" b="0"/>
        </a:fillRef>
        <a:effectRef idx="0">
          <a:scrgbClr r="0" g="0" b="0"/>
        </a:effectRef>
        <a:fontRef idx="minor"/>
      </dsp:style>
    </dsp:sp>
    <dsp:sp modelId="{9A3C25AA-70D6-4265-85A8-A2CA33967B21}">
      <dsp:nvSpPr>
        <dsp:cNvPr id="0" name=""/>
        <dsp:cNvSpPr/>
      </dsp:nvSpPr>
      <dsp:spPr>
        <a:xfrm>
          <a:off x="8498800" y="2309774"/>
          <a:ext cx="73326" cy="73326"/>
        </a:xfrm>
        <a:prstGeom prst="ellipse">
          <a:avLst/>
        </a:prstGeom>
        <a:solidFill>
          <a:schemeClr val="accent1">
            <a:shade val="80000"/>
            <a:hueOff val="334644"/>
            <a:satOff val="-6793"/>
            <a:lumOff val="23008"/>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BE9E9D-379A-46D9-B7FB-62E407C74031}">
      <dsp:nvSpPr>
        <dsp:cNvPr id="0" name=""/>
        <dsp:cNvSpPr/>
      </dsp:nvSpPr>
      <dsp:spPr>
        <a:xfrm rot="5400000">
          <a:off x="10074595" y="1031944"/>
          <a:ext cx="366630" cy="1602419"/>
        </a:xfrm>
        <a:prstGeom prst="round2SameRect">
          <a:avLst/>
        </a:prstGeom>
        <a:solidFill>
          <a:schemeClr val="accent1">
            <a:shade val="80000"/>
            <a:hueOff val="446191"/>
            <a:satOff val="-9058"/>
            <a:lumOff val="30677"/>
            <a:alphaOff val="0"/>
          </a:schemeClr>
        </a:solidFill>
        <a:ln w="22225" cap="rnd" cmpd="sng" algn="ctr">
          <a:solidFill>
            <a:schemeClr val="accent1">
              <a:shade val="80000"/>
              <a:hueOff val="446191"/>
              <a:satOff val="-9058"/>
              <a:lumOff val="306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1">
          <a:noAutofit/>
        </a:bodyPr>
        <a:lstStyle/>
        <a:p>
          <a:pPr lvl="0" algn="ctr" defTabSz="889000">
            <a:lnSpc>
              <a:spcPct val="90000"/>
            </a:lnSpc>
            <a:spcBef>
              <a:spcPct val="0"/>
            </a:spcBef>
            <a:spcAft>
              <a:spcPct val="35000"/>
            </a:spcAft>
          </a:pPr>
          <a:r>
            <a:rPr lang="el-GR" sz="2000" kern="1200" dirty="0">
              <a:latin typeface="Calibri" panose="020F0502020204030204" pitchFamily="34" charset="0"/>
              <a:cs typeface="Calibri" panose="020F0502020204030204" pitchFamily="34" charset="0"/>
            </a:rPr>
            <a:t>5</a:t>
          </a:r>
          <a:r>
            <a:rPr lang="el-GR" sz="2000" kern="1200" baseline="30000" dirty="0">
              <a:latin typeface="Calibri" panose="020F0502020204030204" pitchFamily="34" charset="0"/>
              <a:cs typeface="Calibri" panose="020F0502020204030204" pitchFamily="34" charset="0"/>
            </a:rPr>
            <a:t>ος</a:t>
          </a:r>
          <a:r>
            <a:rPr lang="el-GR" sz="2000" kern="1200" dirty="0">
              <a:latin typeface="Calibri" panose="020F0502020204030204" pitchFamily="34" charset="0"/>
              <a:cs typeface="Calibri" panose="020F0502020204030204" pitchFamily="34" charset="0"/>
            </a:rPr>
            <a:t> ΕΣ</a:t>
          </a:r>
          <a:endParaRPr lang="en-US" sz="2000" kern="1200" dirty="0">
            <a:solidFill>
              <a:schemeClr val="tx2"/>
            </a:solidFill>
          </a:endParaRPr>
        </a:p>
      </dsp:txBody>
      <dsp:txXfrm rot="-5400000">
        <a:off x="9456701" y="1667736"/>
        <a:ext cx="1584522" cy="330836"/>
      </dsp:txXfrm>
    </dsp:sp>
    <dsp:sp modelId="{F3004CAB-BB1F-461D-B11C-4180FF4014F2}">
      <dsp:nvSpPr>
        <dsp:cNvPr id="0" name=""/>
        <dsp:cNvSpPr/>
      </dsp:nvSpPr>
      <dsp:spPr>
        <a:xfrm>
          <a:off x="8916604" y="0"/>
          <a:ext cx="2682612" cy="1283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14300" numCol="1" spcCol="1270" anchor="b" anchorCtr="1">
          <a:noAutofit/>
        </a:bodyPr>
        <a:lstStyle/>
        <a:p>
          <a:pPr lvl="0" algn="ctr" defTabSz="666750">
            <a:lnSpc>
              <a:spcPct val="90000"/>
            </a:lnSpc>
            <a:spcBef>
              <a:spcPct val="0"/>
            </a:spcBef>
            <a:spcAft>
              <a:spcPct val="35000"/>
            </a:spcAft>
          </a:pPr>
          <a:r>
            <a:rPr lang="el-GR" sz="1500" kern="1200" dirty="0">
              <a:solidFill>
                <a:schemeClr val="tx2"/>
              </a:solidFill>
              <a:latin typeface="Calibri" panose="020F0502020204030204" pitchFamily="34" charset="0"/>
              <a:cs typeface="Calibri" panose="020F0502020204030204" pitchFamily="34" charset="0"/>
            </a:rPr>
            <a:t>Εξασφάλιση της κατανόησης από το ευρύ κοινό της ΠΣΤΕ, των κοινωνικών και οικονομικών αποτελεσμάτων και επιπτώσεων που έχει η υλοποίηση του Προγράμματος</a:t>
          </a:r>
          <a:endParaRPr lang="en-US" sz="1500" kern="1200" dirty="0">
            <a:solidFill>
              <a:schemeClr val="tx2"/>
            </a:solidFill>
            <a:latin typeface="Calibri" panose="020F0502020204030204" pitchFamily="34" charset="0"/>
            <a:cs typeface="Calibri" panose="020F0502020204030204" pitchFamily="34" charset="0"/>
          </a:endParaRPr>
        </a:p>
      </dsp:txBody>
      <dsp:txXfrm>
        <a:off x="8916604" y="0"/>
        <a:ext cx="2682612" cy="1283208"/>
      </dsp:txXfrm>
    </dsp:sp>
    <dsp:sp modelId="{7C4436A2-6914-49B4-8961-8016E75AC2F2}">
      <dsp:nvSpPr>
        <dsp:cNvPr id="0" name=""/>
        <dsp:cNvSpPr/>
      </dsp:nvSpPr>
      <dsp:spPr>
        <a:xfrm>
          <a:off x="10257910" y="1356534"/>
          <a:ext cx="0" cy="293304"/>
        </a:xfrm>
        <a:prstGeom prst="line">
          <a:avLst/>
        </a:prstGeom>
        <a:noFill/>
        <a:ln w="12700" cap="rnd" cmpd="sng" algn="ctr">
          <a:solidFill>
            <a:schemeClr val="accent1">
              <a:shade val="90000"/>
              <a:hueOff val="446212"/>
              <a:satOff val="-8602"/>
              <a:lumOff val="28124"/>
              <a:alphaOff val="0"/>
            </a:schemeClr>
          </a:solidFill>
          <a:prstDash val="dash"/>
        </a:ln>
        <a:effectLst/>
      </dsp:spPr>
      <dsp:style>
        <a:lnRef idx="1">
          <a:scrgbClr r="0" g="0" b="0"/>
        </a:lnRef>
        <a:fillRef idx="0">
          <a:scrgbClr r="0" g="0" b="0"/>
        </a:fillRef>
        <a:effectRef idx="0">
          <a:scrgbClr r="0" g="0" b="0"/>
        </a:effectRef>
        <a:fontRef idx="minor"/>
      </dsp:style>
    </dsp:sp>
    <dsp:sp modelId="{9B3857C6-B4DC-4D7D-9A39-C07BCC2442B4}">
      <dsp:nvSpPr>
        <dsp:cNvPr id="0" name=""/>
        <dsp:cNvSpPr/>
      </dsp:nvSpPr>
      <dsp:spPr>
        <a:xfrm>
          <a:off x="10221247" y="1283208"/>
          <a:ext cx="73326" cy="73326"/>
        </a:xfrm>
        <a:prstGeom prst="ellipse">
          <a:avLst/>
        </a:prstGeom>
        <a:solidFill>
          <a:schemeClr val="accent1">
            <a:shade val="80000"/>
            <a:hueOff val="446191"/>
            <a:satOff val="-9058"/>
            <a:lumOff val="30677"/>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1A3F8D-B912-41DE-9D5E-988FB0E4F63D}">
      <dsp:nvSpPr>
        <dsp:cNvPr id="0" name=""/>
        <dsp:cNvSpPr/>
      </dsp:nvSpPr>
      <dsp:spPr>
        <a:xfrm>
          <a:off x="1810581" y="758189"/>
          <a:ext cx="2601792" cy="2658576"/>
        </a:xfrm>
        <a:prstGeom prst="pie">
          <a:avLst>
            <a:gd name="adj1" fmla="val 16200000"/>
            <a:gd name="adj2" fmla="val 1800000"/>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l-GR" sz="1600" kern="1200" dirty="0">
              <a:latin typeface="Calibri" panose="020F0502020204030204" pitchFamily="34" charset="0"/>
              <a:cs typeface="Calibri" panose="020F0502020204030204" pitchFamily="34" charset="0"/>
            </a:rPr>
            <a:t>(Β) δυνητικοί δικαιούχοι </a:t>
          </a:r>
        </a:p>
      </dsp:txBody>
      <dsp:txXfrm>
        <a:off x="3181788" y="1321554"/>
        <a:ext cx="929211" cy="791242"/>
      </dsp:txXfrm>
    </dsp:sp>
    <dsp:sp modelId="{6FA98F65-1CFA-4EC0-BAE9-4D743523A919}">
      <dsp:nvSpPr>
        <dsp:cNvPr id="0" name=""/>
        <dsp:cNvSpPr/>
      </dsp:nvSpPr>
      <dsp:spPr>
        <a:xfrm>
          <a:off x="1717238" y="857391"/>
          <a:ext cx="2650893" cy="2698759"/>
        </a:xfrm>
        <a:prstGeom prst="pie">
          <a:avLst>
            <a:gd name="adj1" fmla="val 1800000"/>
            <a:gd name="adj2" fmla="val 9000000"/>
          </a:avLst>
        </a:prstGeom>
        <a:solidFill>
          <a:schemeClr val="accent2">
            <a:hueOff val="-661686"/>
            <a:satOff val="746"/>
            <a:lumOff val="1765"/>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l-GR" sz="1600" kern="1200" dirty="0">
              <a:latin typeface="Calibri" panose="020F0502020204030204" pitchFamily="34" charset="0"/>
              <a:cs typeface="Calibri" panose="020F0502020204030204" pitchFamily="34" charset="0"/>
            </a:rPr>
            <a:t>(Γ)</a:t>
          </a:r>
        </a:p>
        <a:p>
          <a:pPr lvl="0" algn="ctr" defTabSz="711200">
            <a:lnSpc>
              <a:spcPct val="90000"/>
            </a:lnSpc>
            <a:spcBef>
              <a:spcPct val="0"/>
            </a:spcBef>
            <a:spcAft>
              <a:spcPct val="35000"/>
            </a:spcAft>
          </a:pPr>
          <a:r>
            <a:rPr lang="el-GR" sz="1600" kern="1200" dirty="0">
              <a:latin typeface="Calibri" panose="020F0502020204030204" pitchFamily="34" charset="0"/>
              <a:cs typeface="Calibri" panose="020F0502020204030204" pitchFamily="34" charset="0"/>
            </a:rPr>
            <a:t>ευρύ κοινό</a:t>
          </a:r>
        </a:p>
      </dsp:txBody>
      <dsp:txXfrm>
        <a:off x="2348403" y="2608372"/>
        <a:ext cx="1420121" cy="706817"/>
      </dsp:txXfrm>
    </dsp:sp>
    <dsp:sp modelId="{E99EDC98-EF6F-4173-8F51-B43E7BD380AD}">
      <dsp:nvSpPr>
        <dsp:cNvPr id="0" name=""/>
        <dsp:cNvSpPr/>
      </dsp:nvSpPr>
      <dsp:spPr>
        <a:xfrm>
          <a:off x="1673698" y="770314"/>
          <a:ext cx="2600389" cy="2634326"/>
        </a:xfrm>
        <a:prstGeom prst="pie">
          <a:avLst>
            <a:gd name="adj1" fmla="val 9000000"/>
            <a:gd name="adj2" fmla="val 16200000"/>
          </a:avLst>
        </a:prstGeom>
        <a:solidFill>
          <a:schemeClr val="accent2">
            <a:hueOff val="-1323373"/>
            <a:satOff val="1492"/>
            <a:lumOff val="353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l-GR" sz="1600" kern="1200" dirty="0">
              <a:latin typeface="Calibri" panose="020F0502020204030204" pitchFamily="34" charset="0"/>
              <a:cs typeface="Calibri" panose="020F0502020204030204" pitchFamily="34" charset="0"/>
            </a:rPr>
            <a:t>(Α) δικαιούχοι των παρεμβάσεων</a:t>
          </a:r>
        </a:p>
      </dsp:txBody>
      <dsp:txXfrm>
        <a:off x="1974910" y="1328540"/>
        <a:ext cx="928710" cy="784025"/>
      </dsp:txXfrm>
    </dsp:sp>
    <dsp:sp modelId="{6564E727-C94E-43BE-8FC7-45AA115B3AFD}">
      <dsp:nvSpPr>
        <dsp:cNvPr id="0" name=""/>
        <dsp:cNvSpPr/>
      </dsp:nvSpPr>
      <dsp:spPr>
        <a:xfrm>
          <a:off x="1237971" y="213519"/>
          <a:ext cx="3753764" cy="3753764"/>
        </a:xfrm>
        <a:prstGeom prst="circularArrow">
          <a:avLst>
            <a:gd name="adj1" fmla="val 5085"/>
            <a:gd name="adj2" fmla="val 327528"/>
            <a:gd name="adj3" fmla="val 1472472"/>
            <a:gd name="adj4" fmla="val 16199432"/>
            <a:gd name="adj5" fmla="val 593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9A6EE30-5B5F-4687-A502-267346D238F7}">
      <dsp:nvSpPr>
        <dsp:cNvPr id="0" name=""/>
        <dsp:cNvSpPr/>
      </dsp:nvSpPr>
      <dsp:spPr>
        <a:xfrm>
          <a:off x="1168751" y="332470"/>
          <a:ext cx="3753764" cy="3753764"/>
        </a:xfrm>
        <a:prstGeom prst="circularArrow">
          <a:avLst>
            <a:gd name="adj1" fmla="val 5085"/>
            <a:gd name="adj2" fmla="val 327528"/>
            <a:gd name="adj3" fmla="val 8671970"/>
            <a:gd name="adj4" fmla="val 1800502"/>
            <a:gd name="adj5" fmla="val 5932"/>
          </a:avLst>
        </a:prstGeom>
        <a:solidFill>
          <a:schemeClr val="accent2">
            <a:hueOff val="-661686"/>
            <a:satOff val="746"/>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4FFEB60-AB8F-4C2A-9ECB-C1E812A68818}">
      <dsp:nvSpPr>
        <dsp:cNvPr id="0" name=""/>
        <dsp:cNvSpPr/>
      </dsp:nvSpPr>
      <dsp:spPr>
        <a:xfrm>
          <a:off x="1099839" y="213595"/>
          <a:ext cx="3753764" cy="3753764"/>
        </a:xfrm>
        <a:prstGeom prst="circularArrow">
          <a:avLst>
            <a:gd name="adj1" fmla="val 5085"/>
            <a:gd name="adj2" fmla="val 327528"/>
            <a:gd name="adj3" fmla="val 15873039"/>
            <a:gd name="adj4" fmla="val 9000000"/>
            <a:gd name="adj5" fmla="val 5932"/>
          </a:avLst>
        </a:prstGeom>
        <a:solidFill>
          <a:schemeClr val="accent2">
            <a:hueOff val="-1323373"/>
            <a:satOff val="1492"/>
            <a:lumOff val="353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AA37A2-D35B-4B9D-9BA6-5CA76CA014EC}">
      <dsp:nvSpPr>
        <dsp:cNvPr id="0" name=""/>
        <dsp:cNvSpPr/>
      </dsp:nvSpPr>
      <dsp:spPr>
        <a:xfrm>
          <a:off x="128" y="0"/>
          <a:ext cx="1710378" cy="3437518"/>
        </a:xfrm>
        <a:prstGeom prst="roundRect">
          <a:avLst>
            <a:gd name="adj" fmla="val 10000"/>
          </a:avLst>
        </a:prstGeom>
        <a:gradFill rotWithShape="0">
          <a:gsLst>
            <a:gs pos="0">
              <a:schemeClr val="accent2">
                <a:hueOff val="0"/>
                <a:satOff val="0"/>
                <a:lumOff val="0"/>
                <a:alphaOff val="0"/>
                <a:tint val="68000"/>
                <a:alpha val="90000"/>
                <a:lumMod val="100000"/>
              </a:schemeClr>
            </a:gs>
            <a:gs pos="100000">
              <a:schemeClr val="accent2">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buFont typeface="Wingdings" panose="05000000000000000000" pitchFamily="2" charset="2"/>
            <a:buChar char="v"/>
          </a:pPr>
          <a:r>
            <a:rPr lang="el-GR" sz="1800" b="0" kern="1200" dirty="0">
              <a:solidFill>
                <a:schemeClr val="tx2"/>
              </a:solidFill>
              <a:effectLst/>
              <a:latin typeface="Calibri" panose="020F0502020204030204" pitchFamily="34" charset="0"/>
              <a:cs typeface="Calibri" panose="020F0502020204030204" pitchFamily="34" charset="0"/>
            </a:rPr>
            <a:t>Οδηγός Επικοινωνίας και Προβολής</a:t>
          </a:r>
          <a:endParaRPr lang="el-GR" sz="1800" b="0" kern="1200" dirty="0">
            <a:solidFill>
              <a:schemeClr val="tx2"/>
            </a:solidFill>
            <a:effectLst/>
          </a:endParaRPr>
        </a:p>
      </dsp:txBody>
      <dsp:txXfrm>
        <a:off x="128" y="1375007"/>
        <a:ext cx="1710378" cy="1375007"/>
      </dsp:txXfrm>
    </dsp:sp>
    <dsp:sp modelId="{483C61E5-F01A-4C97-8205-711370949751}">
      <dsp:nvSpPr>
        <dsp:cNvPr id="0" name=""/>
        <dsp:cNvSpPr/>
      </dsp:nvSpPr>
      <dsp:spPr>
        <a:xfrm>
          <a:off x="282971" y="206251"/>
          <a:ext cx="1144693" cy="1144693"/>
        </a:xfrm>
        <a:prstGeom prst="ellipse">
          <a:avLst/>
        </a:prstGeom>
        <a:blipFill>
          <a:blip xmlns:r="http://schemas.openxmlformats.org/officeDocument/2006/relationships" r:embed="rId1"/>
          <a:srcRect/>
          <a:stretch>
            <a:fillRect t="-17000" b="-17000"/>
          </a:stretch>
        </a:blipFill>
        <a:ln w="12700"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C3B622CF-BA43-4A7B-A174-02B9E3305AEE}">
      <dsp:nvSpPr>
        <dsp:cNvPr id="0" name=""/>
        <dsp:cNvSpPr/>
      </dsp:nvSpPr>
      <dsp:spPr>
        <a:xfrm>
          <a:off x="1761818" y="0"/>
          <a:ext cx="1710378" cy="3437518"/>
        </a:xfrm>
        <a:prstGeom prst="roundRect">
          <a:avLst>
            <a:gd name="adj" fmla="val 10000"/>
          </a:avLst>
        </a:prstGeom>
        <a:gradFill rotWithShape="0">
          <a:gsLst>
            <a:gs pos="0">
              <a:schemeClr val="accent3">
                <a:hueOff val="0"/>
                <a:satOff val="0"/>
                <a:lumOff val="0"/>
                <a:alphaOff val="0"/>
                <a:tint val="68000"/>
                <a:alpha val="90000"/>
                <a:lumMod val="100000"/>
              </a:schemeClr>
            </a:gs>
            <a:gs pos="100000">
              <a:schemeClr val="accent3">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l-GR" sz="1800" kern="1200" dirty="0" err="1">
              <a:solidFill>
                <a:schemeClr val="tx2"/>
              </a:solidFill>
              <a:effectLst/>
              <a:latin typeface="Calibri" panose="020F0502020204030204" pitchFamily="34" charset="0"/>
              <a:cs typeface="Calibri" panose="020F0502020204030204" pitchFamily="34" charset="0"/>
            </a:rPr>
            <a:t>Ιστότοπο</a:t>
          </a:r>
          <a:r>
            <a:rPr lang="el-GR" sz="1800" kern="1200" dirty="0">
              <a:solidFill>
                <a:schemeClr val="tx2"/>
              </a:solidFill>
              <a:effectLst/>
              <a:latin typeface="Calibri" panose="020F0502020204030204" pitchFamily="34" charset="0"/>
              <a:cs typeface="Calibri" panose="020F0502020204030204" pitchFamily="34" charset="0"/>
            </a:rPr>
            <a:t> του Προγράμματος (</a:t>
          </a:r>
          <a:r>
            <a:rPr lang="el-GR" sz="1800" kern="1200" dirty="0">
              <a:solidFill>
                <a:schemeClr val="tx2"/>
              </a:solidFill>
              <a:effectLst/>
              <a:latin typeface="Calibri" panose="020F0502020204030204" pitchFamily="34" charset="0"/>
              <a:cs typeface="Calibri" panose="020F0502020204030204" pitchFamily="34" charset="0"/>
              <a:hlinkClick xmlns:r="http://schemas.openxmlformats.org/officeDocument/2006/relationships" r:id="rId2">
                <a:extLst>
                  <a:ext uri="{A12FA001-AC4F-418D-AE19-62706E023703}">
                    <ahyp:hlinkClr xmlns:ahyp="http://schemas.microsoft.com/office/drawing/2018/hyperlinkcolor" xmlns="" val="tx"/>
                  </a:ext>
                </a:extLst>
              </a:hlinkClick>
            </a:rPr>
            <a:t>http://www.stereaellada.gr/</a:t>
          </a:r>
          <a:r>
            <a:rPr lang="el-GR" sz="1800" kern="1200" dirty="0">
              <a:solidFill>
                <a:schemeClr val="tx2"/>
              </a:solidFill>
              <a:effectLst/>
              <a:latin typeface="Calibri" panose="020F0502020204030204" pitchFamily="34" charset="0"/>
              <a:cs typeface="Calibri" panose="020F0502020204030204" pitchFamily="34" charset="0"/>
            </a:rPr>
            <a:t>)</a:t>
          </a:r>
        </a:p>
      </dsp:txBody>
      <dsp:txXfrm>
        <a:off x="1761818" y="1375007"/>
        <a:ext cx="1710378" cy="1375007"/>
      </dsp:txXfrm>
    </dsp:sp>
    <dsp:sp modelId="{C6AF71FA-83F3-4F76-BB32-53C52B2AE18B}">
      <dsp:nvSpPr>
        <dsp:cNvPr id="0" name=""/>
        <dsp:cNvSpPr/>
      </dsp:nvSpPr>
      <dsp:spPr>
        <a:xfrm>
          <a:off x="2044661" y="206251"/>
          <a:ext cx="1144693" cy="1144693"/>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49000" r="-49000"/>
          </a:stretch>
        </a:blipFill>
        <a:ln w="12700"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6AAE07D0-5AFD-4D26-8258-0DCF6EBEBD34}">
      <dsp:nvSpPr>
        <dsp:cNvPr id="0" name=""/>
        <dsp:cNvSpPr/>
      </dsp:nvSpPr>
      <dsp:spPr>
        <a:xfrm>
          <a:off x="3523508" y="0"/>
          <a:ext cx="1710378" cy="3437518"/>
        </a:xfrm>
        <a:prstGeom prst="roundRect">
          <a:avLst>
            <a:gd name="adj" fmla="val 10000"/>
          </a:avLst>
        </a:prstGeom>
        <a:gradFill rotWithShape="0">
          <a:gsLst>
            <a:gs pos="0">
              <a:schemeClr val="accent4">
                <a:hueOff val="0"/>
                <a:satOff val="0"/>
                <a:lumOff val="0"/>
                <a:alphaOff val="0"/>
                <a:tint val="68000"/>
                <a:alpha val="90000"/>
                <a:lumMod val="100000"/>
              </a:schemeClr>
            </a:gs>
            <a:gs pos="100000">
              <a:schemeClr val="accent4">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l-GR" sz="1800" kern="1200" dirty="0">
              <a:solidFill>
                <a:schemeClr val="tx2"/>
              </a:solidFill>
              <a:effectLst/>
              <a:latin typeface="Calibri" panose="020F0502020204030204" pitchFamily="34" charset="0"/>
              <a:cs typeface="Calibri" panose="020F0502020204030204" pitchFamily="34" charset="0"/>
            </a:rPr>
            <a:t>Κοινωνικά Δίκτυα</a:t>
          </a:r>
        </a:p>
      </dsp:txBody>
      <dsp:txXfrm>
        <a:off x="3523508" y="1375007"/>
        <a:ext cx="1710378" cy="1375007"/>
      </dsp:txXfrm>
    </dsp:sp>
    <dsp:sp modelId="{3AA7FCB3-0905-43F5-9235-0B22C65455FE}">
      <dsp:nvSpPr>
        <dsp:cNvPr id="0" name=""/>
        <dsp:cNvSpPr/>
      </dsp:nvSpPr>
      <dsp:spPr>
        <a:xfrm>
          <a:off x="3806351" y="206251"/>
          <a:ext cx="1144693" cy="1144693"/>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22000" r="-22000"/>
          </a:stretch>
        </a:blipFill>
        <a:ln w="12700"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39EF5ED3-79E6-4D5C-B44D-4B96DCB498A5}">
      <dsp:nvSpPr>
        <dsp:cNvPr id="0" name=""/>
        <dsp:cNvSpPr/>
      </dsp:nvSpPr>
      <dsp:spPr>
        <a:xfrm>
          <a:off x="5285198" y="0"/>
          <a:ext cx="1710378" cy="3437518"/>
        </a:xfrm>
        <a:prstGeom prst="roundRect">
          <a:avLst>
            <a:gd name="adj" fmla="val 10000"/>
          </a:avLst>
        </a:prstGeom>
        <a:gradFill rotWithShape="0">
          <a:gsLst>
            <a:gs pos="0">
              <a:schemeClr val="accent5">
                <a:hueOff val="0"/>
                <a:satOff val="0"/>
                <a:lumOff val="0"/>
                <a:alphaOff val="0"/>
                <a:tint val="68000"/>
                <a:alpha val="90000"/>
                <a:lumMod val="100000"/>
              </a:schemeClr>
            </a:gs>
            <a:gs pos="100000">
              <a:schemeClr val="accent5">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l-GR" sz="1800" kern="1200" dirty="0">
              <a:solidFill>
                <a:schemeClr val="tx2"/>
              </a:solidFill>
              <a:effectLst/>
              <a:latin typeface="Calibri" panose="020F0502020204030204" pitchFamily="34" charset="0"/>
              <a:cs typeface="Calibri" panose="020F0502020204030204" pitchFamily="34" charset="0"/>
            </a:rPr>
            <a:t>Χρήση ΜΜΕ για την Επικοινωνία και Προβολή</a:t>
          </a:r>
        </a:p>
      </dsp:txBody>
      <dsp:txXfrm>
        <a:off x="5285198" y="1375007"/>
        <a:ext cx="1710378" cy="1375007"/>
      </dsp:txXfrm>
    </dsp:sp>
    <dsp:sp modelId="{1FFFF25A-EBC8-4E25-847C-5243E4DA0388}">
      <dsp:nvSpPr>
        <dsp:cNvPr id="0" name=""/>
        <dsp:cNvSpPr/>
      </dsp:nvSpPr>
      <dsp:spPr>
        <a:xfrm>
          <a:off x="5568041" y="206251"/>
          <a:ext cx="1144693" cy="1144693"/>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5000" r="-5000"/>
          </a:stretch>
        </a:blipFill>
        <a:ln w="12700"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9258A96F-098F-46AB-977F-5ABBDF790D48}">
      <dsp:nvSpPr>
        <dsp:cNvPr id="0" name=""/>
        <dsp:cNvSpPr/>
      </dsp:nvSpPr>
      <dsp:spPr>
        <a:xfrm>
          <a:off x="7046888" y="0"/>
          <a:ext cx="1710378" cy="3437518"/>
        </a:xfrm>
        <a:prstGeom prst="roundRect">
          <a:avLst>
            <a:gd name="adj" fmla="val 10000"/>
          </a:avLst>
        </a:prstGeom>
        <a:gradFill rotWithShape="0">
          <a:gsLst>
            <a:gs pos="0">
              <a:schemeClr val="accent6">
                <a:hueOff val="0"/>
                <a:satOff val="0"/>
                <a:lumOff val="0"/>
                <a:alphaOff val="0"/>
                <a:tint val="68000"/>
                <a:alpha val="90000"/>
                <a:lumMod val="100000"/>
              </a:schemeClr>
            </a:gs>
            <a:gs pos="100000">
              <a:schemeClr val="accent6">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l-GR" sz="1800" kern="1200" dirty="0">
              <a:solidFill>
                <a:schemeClr val="tx2"/>
              </a:solidFill>
              <a:effectLst/>
              <a:latin typeface="Calibri" panose="020F0502020204030204" pitchFamily="34" charset="0"/>
              <a:cs typeface="Calibri" panose="020F0502020204030204" pitchFamily="34" charset="0"/>
            </a:rPr>
            <a:t>Ειδικές εκδηλώσεις</a:t>
          </a:r>
        </a:p>
      </dsp:txBody>
      <dsp:txXfrm>
        <a:off x="7046888" y="1375007"/>
        <a:ext cx="1710378" cy="1375007"/>
      </dsp:txXfrm>
    </dsp:sp>
    <dsp:sp modelId="{2C9BF91C-8716-4317-BA14-B37271E0FA96}">
      <dsp:nvSpPr>
        <dsp:cNvPr id="0" name=""/>
        <dsp:cNvSpPr/>
      </dsp:nvSpPr>
      <dsp:spPr>
        <a:xfrm>
          <a:off x="7329731" y="206251"/>
          <a:ext cx="1144693" cy="1144693"/>
        </a:xfrm>
        <a:prstGeom prst="ellipse">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22000" r="-22000"/>
          </a:stretch>
        </a:blipFill>
        <a:ln w="12700"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187DE8DA-65D9-4FE0-840A-992C120345F3}">
      <dsp:nvSpPr>
        <dsp:cNvPr id="0" name=""/>
        <dsp:cNvSpPr/>
      </dsp:nvSpPr>
      <dsp:spPr>
        <a:xfrm>
          <a:off x="8808707" y="0"/>
          <a:ext cx="1710378" cy="3437518"/>
        </a:xfrm>
        <a:prstGeom prst="roundRect">
          <a:avLst>
            <a:gd name="adj" fmla="val 10000"/>
          </a:avLst>
        </a:prstGeom>
        <a:gradFill rotWithShape="0">
          <a:gsLst>
            <a:gs pos="0">
              <a:schemeClr val="accent2">
                <a:hueOff val="0"/>
                <a:satOff val="0"/>
                <a:lumOff val="0"/>
                <a:alphaOff val="0"/>
                <a:tint val="68000"/>
                <a:alpha val="90000"/>
                <a:lumMod val="100000"/>
              </a:schemeClr>
            </a:gs>
            <a:gs pos="100000">
              <a:schemeClr val="accent2">
                <a:hueOff val="0"/>
                <a:satOff val="0"/>
                <a:lumOff val="0"/>
                <a:alphaOff val="0"/>
                <a:tint val="90000"/>
                <a:lumMod val="95000"/>
              </a:schemeClr>
            </a:gs>
          </a:gsLst>
          <a:lin ang="54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l-GR" sz="1800" kern="1200" dirty="0">
              <a:solidFill>
                <a:schemeClr val="tx2"/>
              </a:solidFill>
              <a:effectLst/>
              <a:latin typeface="Calibri" panose="020F0502020204030204" pitchFamily="34" charset="0"/>
              <a:cs typeface="Calibri" panose="020F0502020204030204" pitchFamily="34" charset="0"/>
            </a:rPr>
            <a:t>Λοιπά Μέσα Επικοινωνίας</a:t>
          </a:r>
        </a:p>
      </dsp:txBody>
      <dsp:txXfrm>
        <a:off x="8808707" y="1375007"/>
        <a:ext cx="1710378" cy="1375007"/>
      </dsp:txXfrm>
    </dsp:sp>
    <dsp:sp modelId="{18F07B35-A60A-4C99-BF58-744857BE4D73}">
      <dsp:nvSpPr>
        <dsp:cNvPr id="0" name=""/>
        <dsp:cNvSpPr/>
      </dsp:nvSpPr>
      <dsp:spPr>
        <a:xfrm>
          <a:off x="9091421" y="206251"/>
          <a:ext cx="1144693" cy="1144693"/>
        </a:xfrm>
        <a:prstGeom prst="ellipse">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t="-11000" b="-11000"/>
          </a:stretch>
        </a:blipFill>
        <a:ln w="12700" cap="rnd"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98571196-321C-485D-AFE5-F87674125A79}">
      <dsp:nvSpPr>
        <dsp:cNvPr id="0" name=""/>
        <dsp:cNvSpPr/>
      </dsp:nvSpPr>
      <dsp:spPr>
        <a:xfrm>
          <a:off x="420763" y="2750014"/>
          <a:ext cx="9677559" cy="515627"/>
        </a:xfrm>
        <a:prstGeom prst="leftRightArrow">
          <a:avLst/>
        </a:prstGeom>
        <a:gradFill rotWithShape="0">
          <a:gsLst>
            <a:gs pos="0">
              <a:schemeClr val="accent2">
                <a:tint val="40000"/>
                <a:hueOff val="0"/>
                <a:satOff val="0"/>
                <a:lumOff val="0"/>
                <a:alphaOff val="0"/>
                <a:tint val="68000"/>
                <a:alpha val="90000"/>
                <a:lumMod val="100000"/>
              </a:schemeClr>
            </a:gs>
            <a:gs pos="100000">
              <a:schemeClr val="accent2">
                <a:tint val="40000"/>
                <a:hueOff val="0"/>
                <a:satOff val="0"/>
                <a:lumOff val="0"/>
                <a:alphaOff val="0"/>
                <a:tint val="90000"/>
                <a:lumMod val="95000"/>
              </a:schemeClr>
            </a:gs>
          </a:gsLst>
          <a:lin ang="5400000" scaled="1"/>
        </a:gradFill>
        <a:ln w="12700" cap="rnd" cmpd="sng" algn="ctr">
          <a:solidFill>
            <a:schemeClr val="lt1">
              <a:hueOff val="0"/>
              <a:satOff val="0"/>
              <a:lumOff val="0"/>
              <a:alphaOff val="0"/>
            </a:schemeClr>
          </a:solidFill>
          <a:prstDash val="solid"/>
        </a:ln>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6/7/layout/RoundedRectangleTimeline">
  <dgm:title val="Rounded Rectangle Timeline"/>
  <dgm:desc val="Use to show a list of events in chronological order. An invisible box contains the description while the date is shown in rectangles, except for the first and last node where the corners of the rectangle are rounded. It can display large amount of text and long descriptive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val="18"/>
      <dgm:constr type="primFontSz" for="des" forName="Childtext" val="18"/>
      <dgm:constr type="primFontSz" for="des" forName="Childtext" refType="primFontSz" refFor="des" refForName="parent" op="lte"/>
      <dgm:constr type="w" for="ch" forName="composite" refType="w"/>
      <dgm:constr type="h" for="ch" forName="composite" refType="h"/>
      <dgm:constr type="w" for="ch" forName="spaceBetweenRectangles" refType="w" refFor="ch" refForName="composite" fact="-0.4"/>
      <dgm:constr type="w" for="ch" ptType="sibTrans" op="equ"/>
      <dgm:constr type="primFontSz" for="des" forName="parent" op="equ"/>
      <dgm:constr type="primFontSz" for="des" forName="Childtext" op="equ"/>
      <dgm:constr type="primFontSz" for="des" forName="parent1" val="18"/>
      <dgm:constr type="primFontSz" for="des" forName="Childtext1" val="18"/>
      <dgm:constr type="primFontSz" for="des" forName="Childtext1" refType="primFontSz" refFor="des" refForName="parent1" op="lte"/>
      <dgm:constr type="w" for="ch" forName="composite1" refType="w"/>
      <dgm:constr type="h" for="ch" forName="composite1" refType="h"/>
      <dgm:constr type="w" for="ch" forName="spaceBetweenRectangles1" refType="w" refFor="ch" refForName="composite1" fact="-0.4"/>
      <dgm:constr type="primFontSz" for="des" forName="parent1" op="equ"/>
      <dgm:constr type="primFontSz" for="des" forName="Childtext1" op="equ"/>
    </dgm:constrLst>
    <dgm:choose name="layoutByNodeCnt">
      <dgm:if name="twoOrLessNodes" axis="ch" ptType="node" func="cnt" op="lte" val="2">
        <dgm:forEach name="nodesForEach" axis="ch" ptType="node">
          <dgm:layoutNode name="composite">
            <dgm:alg type="composite"/>
            <dgm:shape xmlns:r="http://schemas.openxmlformats.org/officeDocument/2006/relationships" r:blip="">
              <dgm:adjLst/>
            </dgm:shape>
            <dgm:choose name="casesForFirstAndLastNode1">
              <dgm:if name="startNode1" axis="self" ptType="node" func="pos" op="equ" val="1">
                <dgm:choose name="removeLineWhenOnlyOneNode1">
                  <dgm:if name="ifOnlyOneNode1" axis="followSib" ptType="node" func="cnt" op="equ" val="0">
                    <dgm:constrLst>
                      <dgm:constr type="w" for="ch" forName="parent" refType="w" fact="0.95"/>
                      <dgm:constr type="l" for="ch" forName="parent" refType="w" fact="0.025"/>
                      <dgm:constr type="t" for="ch" forName="parent" refType="h" fact="0.45"/>
                      <dgm:constr type="h" for="ch" forName="parent" refType="h" fact="0.1"/>
                      <dgm:constr type="l" for="ch" forName="Childtext" refType="w" fact="0.025"/>
                      <dgm:constr type="w" for="ch" forName="Childtext" refType="w" fact="0.95"/>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if>
                  <dgm:else name="ifMoreThanOne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else>
                </dgm:choose>
              </dgm:if>
              <dgm:else name="notStart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t" for="ch" forName="Childtext" refType="h" fact="0.65"/>
                  <dgm:constr type="w" for="ch" forName="ConnectLine"/>
                  <dgm:constr type="h" for="ch" forName="ConnectLine" refType="h" fact="0.08"/>
                  <dgm:constr type="t" for="ch" forName="ConnectLine" refType="h" fact="0.55"/>
                  <dgm:constr type="ctrX" for="ch" forName="ConnectLine" refType="w" fact="0.5"/>
                  <dgm:constr type="w" for="ch" forName="ConnectLineEnd" refType="h" fact="0.02"/>
                  <dgm:constr type="h" for="ch" forName="ConnectLineEnd" refType="h" fact="0.02"/>
                  <dgm:constr type="b" for="ch" forName="ConnectLineEnd" refType="h" fact="0.65"/>
                  <dgm:constr type="ctrX" for="ch" forName="ConnectLineEnd" refType="w" fact="0.5"/>
                  <dgm:constr type="w" for="ch" forName="EmptyPane" refType="w"/>
                  <dgm:constr type="h" for="ch" forName="EmptyPane" refType="h" fact="0.45"/>
                </dgm:constrLst>
              </dgm:else>
            </dgm:choose>
            <dgm:layoutNode name="parent"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oundRect" r:blip="">
                        <dgm:adjLst/>
                      </dgm:shape>
                    </dgm:if>
                    <dgm:else name="ifMoreThanOneNode">
                      <dgm:choose name="Name18">
                        <dgm:if name="Name19" func="var" arg="dir" op="equ" val="norm">
                          <dgm:shape xmlns:r="http://schemas.openxmlformats.org/officeDocument/2006/relationships" rot="-90" type="round2SameRect" r:blip="">
                            <dgm:adjLst/>
                          </dgm:shape>
                        </dgm:if>
                        <dgm:else name="Name20">
                          <dgm:shape xmlns:r="http://schemas.openxmlformats.org/officeDocument/2006/relationships" rot="90" type="round2SameRect" r:blip="">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90" type="round2SameRect" r:blip="">
                            <dgm:adjLst/>
                          </dgm:shape>
                        </dgm:if>
                        <dgm:else name="Name26">
                          <dgm:shape xmlns:r="http://schemas.openxmlformats.org/officeDocument/2006/relationships" rot="-90" type="round2SameRect" r:blip="">
                            <dgm:adjLst/>
                          </dgm:shape>
                        </dgm:else>
                      </dgm:choose>
                    </dgm:if>
                    <dgm:else name="Name27">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 styleLbl="revTx">
              <dgm:varLst>
                <dgm:bulletEnabled val="1"/>
              </dgm:varLst>
              <dgm:choose name="casesForTxtDirLogic">
                <dgm:if name="Name77"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xmlns="">
                      <a:ln>
                        <a:prstDash val="dash"/>
                      </a:ln>
                    </dgm1612:spPr>
                  </a:ext>
                </dgm:extLst>
              </dgm:shape>
              <dgm:presOf/>
              <dgm:constrLst/>
            </dgm:layoutNode>
            <dgm:layoutNode name="ConnectLineEnd" styleLbl="lnNode1">
              <dgm:alg type="sp"/>
              <dgm:shape xmlns:r="http://schemas.openxmlformats.org/officeDocument/2006/relationships" type="ellipse" r:blip="">
                <dgm:adjLst/>
              </dgm:shape>
              <dgm:presOf/>
              <dgm:constrLst/>
            </dgm:layoutNode>
            <dgm:layoutNode name="EmptyPane">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if>
      <dgm:else name="moreThanTwoNodes">
        <dgm:forEach name="nodesForEach1" axis="ch" ptType="node">
          <dgm:layoutNode name="composite1">
            <dgm:alg type="composite"/>
            <dgm:shape xmlns:r="http://schemas.openxmlformats.org/officeDocument/2006/relationships" r:blip="">
              <dgm:adjLst/>
            </dgm:shape>
            <dgm:choose name="casesForSnakingLogic21">
              <dgm:if name="oddNode21" axis="self" ptType="node" func="posOdd" op="equ" val="1">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w" for="ch" forName="ConnectLine1"/>
                  <dgm:constr type="h" for="ch" forName="ConnectLine1" refType="h" fact="0.08"/>
                  <dgm:constr type="t" for="ch" forName="ConnectLine1" refType="h" fact="0.37"/>
                  <dgm:constr type="ctrX" for="ch" forName="ConnectLine1" refType="w" fact="0.5"/>
                  <dgm:constr type="w" for="ch" forName="ConnectLineEnd1" refType="h" fact="0.02"/>
                  <dgm:constr type="h" for="ch" forName="ConnectLineEnd1" refType="h" fact="0.02"/>
                  <dgm:constr type="t" for="ch" forName="ConnectLineEnd1" refType="h" fact="0.35"/>
                  <dgm:constr type="ctrX" for="ch" forName="ConnectLineEnd1" refType="w" fact="0.5"/>
                  <dgm:constr type="w" for="ch" forName="EmptyPane1" refType="w"/>
                  <dgm:constr type="t" for="ch" forName="EmptyPane1" refType="h" fact="0.55"/>
                  <dgm:constr type="h" for="ch" forName="EmptyPane1" refType="h" fact="0.45"/>
                </dgm:constrLst>
              </dgm:if>
              <dgm:else name="evenNode2">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t" for="ch" forName="Childtext1" refType="h" fact="0.65"/>
                  <dgm:constr type="w" for="ch" forName="ConnectLine1"/>
                  <dgm:constr type="h" for="ch" forName="ConnectLine1" refType="h" fact="0.08"/>
                  <dgm:constr type="t" for="ch" forName="ConnectLine1" refType="h" fact="0.55"/>
                  <dgm:constr type="ctrX" for="ch" forName="ConnectLine1" refType="w" fact="0.5"/>
                  <dgm:constr type="w" for="ch" forName="ConnectLineEnd1" refType="h" fact="0.02"/>
                  <dgm:constr type="h" for="ch" forName="ConnectLineEnd1" refType="h" fact="0.02"/>
                  <dgm:constr type="b" for="ch" forName="ConnectLineEnd1" refType="h" fact="0.65"/>
                  <dgm:constr type="ctrX" for="ch" forName="ConnectLineEnd1" refType="w" fact="0.5"/>
                  <dgm:constr type="w" for="ch" forName="EmptyPane1" refType="w"/>
                  <dgm:constr type="h" for="ch" forName="EmptyPane1" refType="h" fact="0.45"/>
                </dgm:constrLst>
              </dgm:else>
            </dgm:choose>
            <dgm:layoutNode name="parent1"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12">
                <dgm:if name="startNode12" axis="self" ptType="node" func="pos" op="equ" val="1">
                  <dgm:choose name="removeLineWhenOnlyOneNode12">
                    <dgm:if name="ifOnlyOneNode12" axis="followSib" ptType="node" func="cnt" op="equ" val="0">
                      <dgm:shape xmlns:r="http://schemas.openxmlformats.org/officeDocument/2006/relationships" type="roundRect" r:blip="">
                        <dgm:adjLst/>
                      </dgm:shape>
                    </dgm:if>
                    <dgm:else name="ifMoreThanOneNode12">
                      <dgm:choose name="Name181">
                        <dgm:if name="Name191" func="var" arg="dir" op="equ" val="norm">
                          <dgm:shape xmlns:r="http://schemas.openxmlformats.org/officeDocument/2006/relationships" rot="-90" type="round2SameRect" r:blip="">
                            <dgm:adjLst/>
                          </dgm:shape>
                        </dgm:if>
                        <dgm:else name="Name201">
                          <dgm:shape xmlns:r="http://schemas.openxmlformats.org/officeDocument/2006/relationships" rot="90" type="round2SameRect" r:blip="">
                            <dgm:adjLst/>
                          </dgm:shape>
                        </dgm:else>
                      </dgm:choose>
                    </dgm:else>
                  </dgm:choose>
                </dgm:if>
                <dgm:else name="notStartNode12">
                  <dgm:choose name="Name221">
                    <dgm:if name="Name231" axis="self" ptType="node" func="revPos" op="equ" val="1">
                      <dgm:choose name="Name241">
                        <dgm:if name="Name251" func="var" arg="dir" op="equ" val="norm">
                          <dgm:shape xmlns:r="http://schemas.openxmlformats.org/officeDocument/2006/relationships" rot="90" type="round2SameRect" r:blip="">
                            <dgm:adjLst/>
                          </dgm:shape>
                        </dgm:if>
                        <dgm:else name="Name261">
                          <dgm:shape xmlns:r="http://schemas.openxmlformats.org/officeDocument/2006/relationships" rot="-90" type="round2SameRect" r:blip="">
                            <dgm:adjLst/>
                          </dgm:shape>
                        </dgm:else>
                      </dgm:choose>
                    </dgm:if>
                    <dgm:else name="Name271">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dgm:varLst>
                <dgm:bulletEnabled val="1"/>
              </dgm:varLst>
              <dgm:choose name="casesForTxtDirLogic1">
                <dgm:if name="Name771"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1">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xmlns="">
                      <a:ln>
                        <a:prstDash val="dash"/>
                      </a:ln>
                    </dgm1612:spPr>
                  </a:ext>
                </dgm:extLst>
              </dgm:shape>
              <dgm:presOf/>
              <dgm:constrLst/>
            </dgm:layoutNode>
            <dgm:layoutNode name="ConnectLineEnd1" styleLbl="lnNode1">
              <dgm:alg type="sp"/>
              <dgm:shape xmlns:r="http://schemas.openxmlformats.org/officeDocument/2006/relationships" type="ellipse" r:blip="">
                <dgm:adjLst/>
              </dgm:shape>
              <dgm:presOf/>
              <dgm:constrLst/>
            </dgm:layoutNode>
            <dgm:layoutNode name="EmptyPane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7D49DC-D83D-4625-B2ED-5DFEBD202DCC}" type="datetimeFigureOut">
              <a:rPr lang="el-GR" smtClean="0"/>
              <a:t>13/11/2022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BA2F25-E893-46F1-9109-C41779E303F4}" type="slidenum">
              <a:rPr lang="el-GR" smtClean="0"/>
              <a:t>‹#›</a:t>
            </a:fld>
            <a:endParaRPr lang="el-GR"/>
          </a:p>
        </p:txBody>
      </p:sp>
    </p:spTree>
    <p:extLst>
      <p:ext uri="{BB962C8B-B14F-4D97-AF65-F5344CB8AC3E}">
        <p14:creationId xmlns:p14="http://schemas.microsoft.com/office/powerpoint/2010/main" val="2248307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11/13/2022</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pic>
        <p:nvPicPr>
          <p:cNvPr id="5" name="Picture 4">
            <a:extLst>
              <a:ext uri="{FF2B5EF4-FFF2-40B4-BE49-F238E27FC236}">
                <a16:creationId xmlns:a16="http://schemas.microsoft.com/office/drawing/2014/main" id="{86CFB1BB-172E-4F12-B91A-ADA663665718}"/>
              </a:ext>
            </a:extLst>
          </p:cNvPr>
          <p:cNvPicPr>
            <a:picLocks noChangeAspect="1"/>
          </p:cNvPicPr>
          <p:nvPr userDrawn="1"/>
        </p:nvPicPr>
        <p:blipFill>
          <a:blip r:embed="rId2"/>
          <a:stretch>
            <a:fillRect/>
          </a:stretch>
        </p:blipFill>
        <p:spPr>
          <a:xfrm>
            <a:off x="0" y="850777"/>
            <a:ext cx="12192000" cy="6007223"/>
          </a:xfrm>
          <a:prstGeom prst="rect">
            <a:avLst/>
          </a:prstGeom>
        </p:spPr>
      </p:pic>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11/13/2022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11/13/2022</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11/13/2022</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11/13/2022</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11/13/2022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11/13/2022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11/13/2022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11/13/2022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500668" y="696091"/>
            <a:ext cx="3527868" cy="5323350"/>
          </a:xfrm>
          <a:prstGeom prst="rec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11/13/2022</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11/13/2022</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11/13/2022</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8" name="Picture 7">
            <a:extLst>
              <a:ext uri="{FF2B5EF4-FFF2-40B4-BE49-F238E27FC236}">
                <a16:creationId xmlns:a16="http://schemas.microsoft.com/office/drawing/2014/main" id="{2E1B64E2-90B3-48C6-9B2C-8D3EA9B8D81C}"/>
              </a:ext>
            </a:extLst>
          </p:cNvPr>
          <p:cNvPicPr>
            <a:picLocks noChangeAspect="1"/>
          </p:cNvPicPr>
          <p:nvPr userDrawn="1"/>
        </p:nvPicPr>
        <p:blipFill>
          <a:blip r:embed="rId13"/>
          <a:stretch>
            <a:fillRect/>
          </a:stretch>
        </p:blipFill>
        <p:spPr>
          <a:xfrm>
            <a:off x="0" y="869951"/>
            <a:ext cx="12192000" cy="6007224"/>
          </a:xfrm>
          <a:prstGeom prst="rect">
            <a:avLst/>
          </a:prstGeom>
        </p:spPr>
      </p:pic>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pic>
        <p:nvPicPr>
          <p:cNvPr id="5" name="Picture 4">
            <a:extLst>
              <a:ext uri="{FF2B5EF4-FFF2-40B4-BE49-F238E27FC236}">
                <a16:creationId xmlns:a16="http://schemas.microsoft.com/office/drawing/2014/main" id="{1BC2D5C5-13E9-4921-A56E-EEEFCB9C0F8D}"/>
              </a:ext>
            </a:extLst>
          </p:cNvPr>
          <p:cNvPicPr>
            <a:picLocks noChangeAspect="1"/>
          </p:cNvPicPr>
          <p:nvPr/>
        </p:nvPicPr>
        <p:blipFill>
          <a:blip r:embed="rId2"/>
          <a:stretch>
            <a:fillRect/>
          </a:stretch>
        </p:blipFill>
        <p:spPr>
          <a:xfrm>
            <a:off x="-1" y="850777"/>
            <a:ext cx="12191999" cy="6007223"/>
          </a:xfrm>
          <a:prstGeom prst="rect">
            <a:avLst/>
          </a:prstGeom>
        </p:spPr>
      </p:pic>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596717" y="2515136"/>
            <a:ext cx="10993546" cy="468233"/>
          </a:xfrm>
        </p:spPr>
        <p:txBody>
          <a:bodyPr>
            <a:noAutofit/>
          </a:bodyPr>
          <a:lstStyle/>
          <a:p>
            <a:r>
              <a:rPr lang="el-GR" sz="3600" dirty="0">
                <a:effectLst>
                  <a:outerShdw blurRad="38100" dist="38100" dir="2700000" algn="tl">
                    <a:srgbClr val="000000">
                      <a:alpha val="43137"/>
                    </a:srgbClr>
                  </a:outerShdw>
                </a:effectLst>
              </a:rPr>
              <a:t>1</a:t>
            </a:r>
            <a:r>
              <a:rPr lang="el-GR" sz="3600" baseline="30000" dirty="0">
                <a:effectLst>
                  <a:outerShdw blurRad="38100" dist="38100" dir="2700000" algn="tl">
                    <a:srgbClr val="000000">
                      <a:alpha val="43137"/>
                    </a:srgbClr>
                  </a:outerShdw>
                </a:effectLst>
              </a:rPr>
              <a:t>η</a:t>
            </a:r>
            <a:r>
              <a:rPr lang="el-GR" sz="3600" dirty="0">
                <a:effectLst>
                  <a:outerShdw blurRad="38100" dist="38100" dir="2700000" algn="tl">
                    <a:srgbClr val="000000">
                      <a:alpha val="43137"/>
                    </a:srgbClr>
                  </a:outerShdw>
                </a:effectLst>
              </a:rPr>
              <a:t> ΕΠΙΤΡΟΠΗ ΠΑΡΑΚΟΛΟΥΘΗΣΗΣ</a:t>
            </a:r>
            <a:endParaRPr lang="en-US" sz="3600" dirty="0">
              <a:effectLst>
                <a:outerShdw blurRad="38100" dist="38100" dir="2700000" algn="tl">
                  <a:srgbClr val="000000">
                    <a:alpha val="43137"/>
                  </a:srgbClr>
                </a:outerShdw>
              </a:effectLst>
            </a:endParaRPr>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96717" y="915813"/>
            <a:ext cx="10993549" cy="1475013"/>
          </a:xfrm>
        </p:spPr>
        <p:txBody>
          <a:bodyPr>
            <a:normAutofit/>
          </a:bodyPr>
          <a:lstStyle/>
          <a:p>
            <a:r>
              <a:rPr lang="el-GR" sz="4400" b="1"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ΕΠΙΚΟΙΝΩΝΙΑ ΚΑΙ ΠΡΟΒΟΛΗ </a:t>
            </a:r>
            <a:br>
              <a:rPr lang="el-GR" sz="4400" b="1"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br>
            <a:r>
              <a:rPr lang="el-GR" sz="4400" b="1"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ΠΡΟΓΡΑΜΜΑ ΣΤΕΡΕΑ ΕΛΛΑΔΑ 2021-2027</a:t>
            </a:r>
          </a:p>
        </p:txBody>
      </p:sp>
      <p:sp>
        <p:nvSpPr>
          <p:cNvPr id="4" name="TextBox 3">
            <a:extLst>
              <a:ext uri="{FF2B5EF4-FFF2-40B4-BE49-F238E27FC236}">
                <a16:creationId xmlns:a16="http://schemas.microsoft.com/office/drawing/2014/main" id="{487420A6-3DA9-4431-B430-6A17FC7D275D}"/>
              </a:ext>
            </a:extLst>
          </p:cNvPr>
          <p:cNvSpPr txBox="1"/>
          <p:nvPr/>
        </p:nvSpPr>
        <p:spPr>
          <a:xfrm>
            <a:off x="7710868" y="4542122"/>
            <a:ext cx="3879395" cy="584775"/>
          </a:xfrm>
          <a:prstGeom prst="rect">
            <a:avLst/>
          </a:prstGeom>
          <a:noFill/>
        </p:spPr>
        <p:txBody>
          <a:bodyPr wrap="none" rtlCol="0">
            <a:spAutoFit/>
          </a:bodyPr>
          <a:lstStyle/>
          <a:p>
            <a:r>
              <a:rPr lang="el-GR" sz="3200" dirty="0">
                <a:solidFill>
                  <a:schemeClr val="tx2"/>
                </a:solidFill>
                <a:latin typeface="Calibri" panose="020F0502020204030204" pitchFamily="34" charset="0"/>
                <a:cs typeface="Calibri" panose="020F0502020204030204" pitchFamily="34" charset="0"/>
              </a:rPr>
              <a:t>Αράχοβα, 16/11/2022</a:t>
            </a:r>
          </a:p>
        </p:txBody>
      </p:sp>
    </p:spTree>
    <p:extLst>
      <p:ext uri="{BB962C8B-B14F-4D97-AF65-F5344CB8AC3E}">
        <p14:creationId xmlns:p14="http://schemas.microsoft.com/office/powerpoint/2010/main" val="24758055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2" descr="timeline">
            <a:extLst>
              <a:ext uri="{FF2B5EF4-FFF2-40B4-BE49-F238E27FC236}">
                <a16:creationId xmlns:a16="http://schemas.microsoft.com/office/drawing/2014/main" id="{FF3F0D82-0AA6-45C3-8367-955CBFA02ED6}"/>
              </a:ext>
            </a:extLst>
          </p:cNvPr>
          <p:cNvGraphicFramePr>
            <a:graphicFrameLocks noGrp="1"/>
          </p:cNvGraphicFramePr>
          <p:nvPr>
            <p:ph idx="1"/>
            <p:extLst>
              <p:ext uri="{D42A27DB-BD31-4B8C-83A1-F6EECF244321}">
                <p14:modId xmlns:p14="http://schemas.microsoft.com/office/powerpoint/2010/main" val="3764777145"/>
              </p:ext>
            </p:extLst>
          </p:nvPr>
        </p:nvGraphicFramePr>
        <p:xfrm>
          <a:off x="374469" y="2124891"/>
          <a:ext cx="11608525" cy="36663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A91D0159-16C0-49DB-9881-E44473E00EA1}"/>
              </a:ext>
            </a:extLst>
          </p:cNvPr>
          <p:cNvSpPr txBox="1"/>
          <p:nvPr/>
        </p:nvSpPr>
        <p:spPr>
          <a:xfrm>
            <a:off x="445607" y="589590"/>
            <a:ext cx="11302256" cy="1384995"/>
          </a:xfrm>
          <a:prstGeom prst="rect">
            <a:avLst/>
          </a:prstGeom>
          <a:noFill/>
        </p:spPr>
        <p:txBody>
          <a:bodyPr wrap="square">
            <a:spAutoFit/>
          </a:bodyPr>
          <a:lstStyle/>
          <a:p>
            <a:r>
              <a:rPr lang="el-GR" sz="2400" b="1"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Κεντρικός στόχος της Στρατηγικής Επικοινωνίας </a:t>
            </a:r>
            <a:r>
              <a:rPr lang="el-GR" sz="2000" dirty="0">
                <a:solidFill>
                  <a:schemeClr val="tx2"/>
                </a:solidFill>
                <a:latin typeface="Calibri" panose="020F0502020204030204" pitchFamily="34" charset="0"/>
                <a:cs typeface="Calibri" panose="020F0502020204030204" pitchFamily="34" charset="0"/>
              </a:rPr>
              <a:t>είναι η προβολή του ρόλου του Προγράμματος </a:t>
            </a:r>
            <a:r>
              <a:rPr lang="el-GR" sz="2000" dirty="0" smtClean="0">
                <a:solidFill>
                  <a:schemeClr val="tx2"/>
                </a:solidFill>
                <a:latin typeface="Calibri" panose="020F0502020204030204" pitchFamily="34" charset="0"/>
                <a:cs typeface="Calibri" panose="020F0502020204030204" pitchFamily="34" charset="0"/>
              </a:rPr>
              <a:t>της ΠΣΤΕ 2021-27 </a:t>
            </a:r>
            <a:r>
              <a:rPr lang="el-GR" sz="2000" dirty="0">
                <a:solidFill>
                  <a:schemeClr val="tx2"/>
                </a:solidFill>
                <a:latin typeface="Calibri" panose="020F0502020204030204" pitchFamily="34" charset="0"/>
                <a:cs typeface="Calibri" panose="020F0502020204030204" pitchFamily="34" charset="0"/>
              </a:rPr>
              <a:t>για την κοινωνικό-οικονομική ανάπτυξη της Περιφέρειας, καθώς και της </a:t>
            </a:r>
            <a:r>
              <a:rPr lang="el-GR" sz="2000" dirty="0" smtClean="0">
                <a:solidFill>
                  <a:schemeClr val="tx2"/>
                </a:solidFill>
                <a:latin typeface="Calibri" panose="020F0502020204030204" pitchFamily="34" charset="0"/>
                <a:cs typeface="Calibri" panose="020F0502020204030204" pitchFamily="34" charset="0"/>
              </a:rPr>
              <a:t>συμβολής </a:t>
            </a:r>
            <a:r>
              <a:rPr lang="el-GR" sz="2000" dirty="0">
                <a:solidFill>
                  <a:schemeClr val="tx2"/>
                </a:solidFill>
                <a:latin typeface="Calibri" panose="020F0502020204030204" pitchFamily="34" charset="0"/>
                <a:cs typeface="Calibri" panose="020F0502020204030204" pitchFamily="34" charset="0"/>
              </a:rPr>
              <a:t>της ΕΕ στην εφαρμογή των Προτεραιοτήτων του Προγράμματος και την επίτευξη των στόχων του. </a:t>
            </a:r>
            <a:endParaRPr lang="el-GR" sz="2000" dirty="0" smtClean="0">
              <a:solidFill>
                <a:schemeClr val="tx2"/>
              </a:solidFill>
              <a:latin typeface="Calibri" panose="020F0502020204030204" pitchFamily="34" charset="0"/>
              <a:cs typeface="Calibri" panose="020F0502020204030204" pitchFamily="34" charset="0"/>
            </a:endParaRPr>
          </a:p>
          <a:p>
            <a:r>
              <a:rPr lang="el-GR" sz="2000" i="1" dirty="0" smtClean="0">
                <a:solidFill>
                  <a:schemeClr val="accent1">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Η στρατηγική εξειδικεύεται σε πέντε ειδικούς στόχους:</a:t>
            </a:r>
            <a:endParaRPr lang="el-GR" sz="2000" i="1" dirty="0">
              <a:solidFill>
                <a:schemeClr val="accent1">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37846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B324AE4-7F15-4995-BF8D-31187074C116}"/>
              </a:ext>
            </a:extLst>
          </p:cNvPr>
          <p:cNvSpPr txBox="1"/>
          <p:nvPr/>
        </p:nvSpPr>
        <p:spPr>
          <a:xfrm>
            <a:off x="523385" y="1109194"/>
            <a:ext cx="4634703" cy="1015663"/>
          </a:xfrm>
          <a:prstGeom prst="rect">
            <a:avLst/>
          </a:prstGeom>
          <a:noFill/>
        </p:spPr>
        <p:txBody>
          <a:bodyPr wrap="square">
            <a:spAutoFit/>
          </a:bodyPr>
          <a:lstStyle/>
          <a:p>
            <a:r>
              <a:rPr lang="el-GR" sz="2000" dirty="0">
                <a:solidFill>
                  <a:schemeClr val="tx2"/>
                </a:solidFill>
                <a:latin typeface="Calibri" panose="020F0502020204030204" pitchFamily="34" charset="0"/>
                <a:cs typeface="Calibri" panose="020F0502020204030204" pitchFamily="34" charset="0"/>
              </a:rPr>
              <a:t>H Στρατηγική απευθύνεται σε </a:t>
            </a:r>
            <a:r>
              <a:rPr lang="el-GR" sz="200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τρείς βασικές ομάδες αποδεκτών</a:t>
            </a:r>
            <a:r>
              <a:rPr lang="el-GR" sz="2000" dirty="0">
                <a:solidFill>
                  <a:schemeClr val="tx2"/>
                </a:solidFill>
                <a:latin typeface="Calibri" panose="020F0502020204030204" pitchFamily="34" charset="0"/>
                <a:cs typeface="Calibri" panose="020F0502020204030204" pitchFamily="34" charset="0"/>
              </a:rPr>
              <a:t>, που συνδέονται με τους αντίστοιχους στόχους:</a:t>
            </a:r>
          </a:p>
        </p:txBody>
      </p:sp>
      <p:sp>
        <p:nvSpPr>
          <p:cNvPr id="5" name="TextBox 4">
            <a:extLst>
              <a:ext uri="{FF2B5EF4-FFF2-40B4-BE49-F238E27FC236}">
                <a16:creationId xmlns:a16="http://schemas.microsoft.com/office/drawing/2014/main" id="{E09F7AE1-83BE-4BFD-B510-3B1D913F2BE4}"/>
              </a:ext>
            </a:extLst>
          </p:cNvPr>
          <p:cNvSpPr txBox="1"/>
          <p:nvPr/>
        </p:nvSpPr>
        <p:spPr>
          <a:xfrm>
            <a:off x="442394" y="580793"/>
            <a:ext cx="9102199" cy="523220"/>
          </a:xfrm>
          <a:prstGeom prst="rect">
            <a:avLst/>
          </a:prstGeom>
          <a:noFill/>
        </p:spPr>
        <p:txBody>
          <a:bodyPr wrap="square">
            <a:spAutoFit/>
          </a:bodyPr>
          <a:lstStyle/>
          <a:p>
            <a:r>
              <a:rPr lang="el-GR" sz="28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ΟΜΑΔΕΣ – ΣΤΟΧΟΙ ΤΗΣ ΣΤΡΑΤΗΓΙΚΗΣ ΕΠΙΚΟΙΝΩΝΙΑΣ</a:t>
            </a:r>
          </a:p>
        </p:txBody>
      </p:sp>
      <p:sp>
        <p:nvSpPr>
          <p:cNvPr id="7" name="TextBox 6">
            <a:extLst>
              <a:ext uri="{FF2B5EF4-FFF2-40B4-BE49-F238E27FC236}">
                <a16:creationId xmlns:a16="http://schemas.microsoft.com/office/drawing/2014/main" id="{D8B398C2-806D-4976-8A55-A8E1BD103AB3}"/>
              </a:ext>
            </a:extLst>
          </p:cNvPr>
          <p:cNvSpPr txBox="1"/>
          <p:nvPr/>
        </p:nvSpPr>
        <p:spPr>
          <a:xfrm>
            <a:off x="5834743" y="1065970"/>
            <a:ext cx="6357257" cy="5139869"/>
          </a:xfrm>
          <a:prstGeom prst="rect">
            <a:avLst/>
          </a:prstGeom>
          <a:noFill/>
        </p:spPr>
        <p:txBody>
          <a:bodyPr wrap="square">
            <a:spAutoFit/>
          </a:bodyPr>
          <a:lstStyle/>
          <a:p>
            <a:r>
              <a:rPr lang="el-GR" sz="24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Α. Δικαιούχοι &amp; Β. Δυνητικοί δικαιούχοι </a:t>
            </a:r>
          </a:p>
          <a:p>
            <a:pPr marL="342900" indent="-342900">
              <a:buFont typeface="Wingdings" panose="05000000000000000000" pitchFamily="2" charset="2"/>
              <a:buChar char="q"/>
            </a:pPr>
            <a:r>
              <a:rPr lang="el-GR" sz="2000" dirty="0">
                <a:solidFill>
                  <a:schemeClr val="tx2"/>
                </a:solidFill>
                <a:latin typeface="Calibri" panose="020F0502020204030204" pitchFamily="34" charset="0"/>
                <a:cs typeface="Calibri" panose="020F0502020204030204" pitchFamily="34" charset="0"/>
              </a:rPr>
              <a:t> Δημόσιες Υπηρεσίες, ΟΤΑ και αναπτυξιακές εταιρίες, </a:t>
            </a:r>
          </a:p>
          <a:p>
            <a:pPr marL="342900" indent="-342900">
              <a:buFont typeface="Wingdings" panose="05000000000000000000" pitchFamily="2" charset="2"/>
              <a:buChar char="q"/>
            </a:pPr>
            <a:r>
              <a:rPr lang="el-GR" sz="2000" dirty="0">
                <a:solidFill>
                  <a:schemeClr val="tx2"/>
                </a:solidFill>
                <a:latin typeface="Calibri" panose="020F0502020204030204" pitchFamily="34" charset="0"/>
                <a:cs typeface="Calibri" panose="020F0502020204030204" pitchFamily="34" charset="0"/>
              </a:rPr>
              <a:t>ιδιωτικές επιχειρήσεις, ΜΚΟ, </a:t>
            </a:r>
          </a:p>
          <a:p>
            <a:pPr marL="342900" indent="-342900">
              <a:buFont typeface="Wingdings" panose="05000000000000000000" pitchFamily="2" charset="2"/>
              <a:buChar char="q"/>
            </a:pPr>
            <a:r>
              <a:rPr lang="el-GR" sz="2000" dirty="0">
                <a:solidFill>
                  <a:schemeClr val="tx2"/>
                </a:solidFill>
                <a:latin typeface="Calibri" panose="020F0502020204030204" pitchFamily="34" charset="0"/>
                <a:cs typeface="Calibri" panose="020F0502020204030204" pitchFamily="34" charset="0"/>
              </a:rPr>
              <a:t>Πανεπιστήμια, Ερευνητικοί Φορείς, </a:t>
            </a:r>
          </a:p>
          <a:p>
            <a:pPr marL="342900" indent="-342900">
              <a:buFont typeface="Wingdings" panose="05000000000000000000" pitchFamily="2" charset="2"/>
              <a:buChar char="q"/>
            </a:pPr>
            <a:r>
              <a:rPr lang="el-GR" sz="2000" dirty="0">
                <a:solidFill>
                  <a:schemeClr val="tx2"/>
                </a:solidFill>
                <a:latin typeface="Calibri" panose="020F0502020204030204" pitchFamily="34" charset="0"/>
                <a:cs typeface="Calibri" panose="020F0502020204030204" pitchFamily="34" charset="0"/>
              </a:rPr>
              <a:t>Επιμελητήρια και οικονομικοί και κοινωνικοί εταίροι. </a:t>
            </a:r>
          </a:p>
          <a:p>
            <a:r>
              <a:rPr lang="el-GR" sz="24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Γ. Ευρύ Κοινό</a:t>
            </a:r>
          </a:p>
          <a:p>
            <a:pPr marL="342900" indent="-342900">
              <a:buFont typeface="Wingdings" panose="05000000000000000000" pitchFamily="2" charset="2"/>
              <a:buChar char="q"/>
            </a:pPr>
            <a:r>
              <a:rPr lang="el-GR" sz="2000" dirty="0">
                <a:solidFill>
                  <a:schemeClr val="tx2"/>
                </a:solidFill>
                <a:latin typeface="Calibri" panose="020F0502020204030204" pitchFamily="34" charset="0"/>
                <a:cs typeface="Calibri" panose="020F0502020204030204" pitchFamily="34" charset="0"/>
              </a:rPr>
              <a:t>σύνολο πολιτών σε εθνικό &amp; περιφερειακό επίπεδο </a:t>
            </a:r>
          </a:p>
          <a:p>
            <a:endParaRPr lang="el-GR" sz="2000" dirty="0">
              <a:solidFill>
                <a:schemeClr val="tx2"/>
              </a:solidFill>
              <a:latin typeface="Calibri" panose="020F0502020204030204" pitchFamily="34" charset="0"/>
              <a:cs typeface="Calibri" panose="020F0502020204030204" pitchFamily="34" charset="0"/>
            </a:endParaRPr>
          </a:p>
          <a:p>
            <a:r>
              <a:rPr lang="el-GR" sz="2000" dirty="0">
                <a:solidFill>
                  <a:schemeClr val="tx2"/>
                </a:solidFill>
                <a:latin typeface="Calibri" panose="020F0502020204030204" pitchFamily="34" charset="0"/>
                <a:cs typeface="Calibri" panose="020F0502020204030204" pitchFamily="34" charset="0"/>
              </a:rPr>
              <a:t>Επιπλέον, η </a:t>
            </a:r>
            <a:r>
              <a:rPr lang="el-GR" sz="20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Στρατηγική απευθύνεται σε Εθνικά η Ευρωπαϊκά δίκτυα </a:t>
            </a:r>
            <a:r>
              <a:rPr lang="el-GR" sz="2000" dirty="0">
                <a:solidFill>
                  <a:schemeClr val="tx2"/>
                </a:solidFill>
                <a:latin typeface="Calibri" panose="020F0502020204030204" pitchFamily="34" charset="0"/>
                <a:cs typeface="Calibri" panose="020F0502020204030204" pitchFamily="34" charset="0"/>
              </a:rPr>
              <a:t>τα οποία μπορούν να λειτουργούν ως πολλαπλασιαστές στη διάδοση της πληροφορίας σχετικά με το πρόγραμμα. Παραδείγματα: </a:t>
            </a:r>
          </a:p>
          <a:p>
            <a:pPr marL="342900" indent="-342900">
              <a:buFont typeface="Wingdings" panose="05000000000000000000" pitchFamily="2" charset="2"/>
              <a:buChar char="v"/>
            </a:pPr>
            <a:r>
              <a:rPr lang="en-US" sz="2000" dirty="0">
                <a:solidFill>
                  <a:schemeClr val="tx2"/>
                </a:solidFill>
                <a:latin typeface="Calibri" panose="020F0502020204030204" pitchFamily="34" charset="0"/>
                <a:cs typeface="Calibri" panose="020F0502020204030204" pitchFamily="34" charset="0"/>
              </a:rPr>
              <a:t>Europe</a:t>
            </a:r>
            <a:r>
              <a:rPr lang="el-GR" sz="2000" dirty="0">
                <a:solidFill>
                  <a:schemeClr val="tx2"/>
                </a:solidFill>
                <a:latin typeface="Calibri" panose="020F0502020204030204" pitchFamily="34" charset="0"/>
                <a:cs typeface="Calibri" panose="020F0502020204030204" pitchFamily="34" charset="0"/>
              </a:rPr>
              <a:t> </a:t>
            </a:r>
            <a:r>
              <a:rPr lang="en-US" sz="2000" dirty="0">
                <a:solidFill>
                  <a:schemeClr val="tx2"/>
                </a:solidFill>
                <a:latin typeface="Calibri" panose="020F0502020204030204" pitchFamily="34" charset="0"/>
                <a:cs typeface="Calibri" panose="020F0502020204030204" pitchFamily="34" charset="0"/>
              </a:rPr>
              <a:t>Direct</a:t>
            </a:r>
            <a:endParaRPr lang="el-GR" sz="2000" dirty="0">
              <a:solidFill>
                <a:schemeClr val="tx2"/>
              </a:solidFill>
              <a:latin typeface="Calibri" panose="020F0502020204030204" pitchFamily="34" charset="0"/>
              <a:cs typeface="Calibri" panose="020F0502020204030204" pitchFamily="34" charset="0"/>
            </a:endParaRPr>
          </a:p>
          <a:p>
            <a:pPr marL="342900" indent="-342900">
              <a:buFont typeface="Wingdings" panose="05000000000000000000" pitchFamily="2" charset="2"/>
              <a:buChar char="v"/>
            </a:pPr>
            <a:r>
              <a:rPr lang="en-US" sz="2000" dirty="0">
                <a:solidFill>
                  <a:schemeClr val="tx2"/>
                </a:solidFill>
                <a:latin typeface="Calibri" panose="020F0502020204030204" pitchFamily="34" charset="0"/>
                <a:cs typeface="Calibri" panose="020F0502020204030204" pitchFamily="34" charset="0"/>
              </a:rPr>
              <a:t>Europe</a:t>
            </a:r>
            <a:r>
              <a:rPr lang="el-GR" sz="2000" dirty="0">
                <a:solidFill>
                  <a:schemeClr val="tx2"/>
                </a:solidFill>
                <a:latin typeface="Calibri" panose="020F0502020204030204" pitchFamily="34" charset="0"/>
                <a:cs typeface="Calibri" panose="020F0502020204030204" pitchFamily="34" charset="0"/>
              </a:rPr>
              <a:t> </a:t>
            </a:r>
            <a:r>
              <a:rPr lang="en-US" sz="2000" dirty="0">
                <a:solidFill>
                  <a:schemeClr val="tx2"/>
                </a:solidFill>
                <a:latin typeface="Calibri" panose="020F0502020204030204" pitchFamily="34" charset="0"/>
                <a:cs typeface="Calibri" panose="020F0502020204030204" pitchFamily="34" charset="0"/>
              </a:rPr>
              <a:t>Enterprise</a:t>
            </a:r>
            <a:r>
              <a:rPr lang="el-GR" sz="2000" dirty="0">
                <a:solidFill>
                  <a:schemeClr val="tx2"/>
                </a:solidFill>
                <a:latin typeface="Calibri" panose="020F0502020204030204" pitchFamily="34" charset="0"/>
                <a:cs typeface="Calibri" panose="020F0502020204030204" pitchFamily="34" charset="0"/>
              </a:rPr>
              <a:t> </a:t>
            </a:r>
            <a:r>
              <a:rPr lang="en-US" sz="2000" dirty="0">
                <a:solidFill>
                  <a:schemeClr val="tx2"/>
                </a:solidFill>
                <a:latin typeface="Calibri" panose="020F0502020204030204" pitchFamily="34" charset="0"/>
                <a:cs typeface="Calibri" panose="020F0502020204030204" pitchFamily="34" charset="0"/>
              </a:rPr>
              <a:t>Network</a:t>
            </a:r>
            <a:endParaRPr lang="el-GR" sz="2000" dirty="0">
              <a:solidFill>
                <a:schemeClr val="tx2"/>
              </a:solidFill>
              <a:latin typeface="Calibri" panose="020F0502020204030204" pitchFamily="34" charset="0"/>
              <a:cs typeface="Calibri" panose="020F0502020204030204" pitchFamily="34" charset="0"/>
            </a:endParaRPr>
          </a:p>
          <a:p>
            <a:pPr marL="342900" indent="-342900">
              <a:buFont typeface="Wingdings" panose="05000000000000000000" pitchFamily="2" charset="2"/>
              <a:buChar char="v"/>
            </a:pPr>
            <a:r>
              <a:rPr lang="el-GR" sz="2000" dirty="0">
                <a:solidFill>
                  <a:schemeClr val="tx2"/>
                </a:solidFill>
                <a:latin typeface="Calibri" panose="020F0502020204030204" pitchFamily="34" charset="0"/>
                <a:cs typeface="Calibri" panose="020F0502020204030204" pitchFamily="34" charset="0"/>
              </a:rPr>
              <a:t>Γεωγραφική διάσταση Πολιτικής Συνοχής (π.χ. ESPON) </a:t>
            </a:r>
          </a:p>
          <a:p>
            <a:pPr marL="342900" indent="-342900">
              <a:buFont typeface="Wingdings" panose="05000000000000000000" pitchFamily="2" charset="2"/>
              <a:buChar char="v"/>
            </a:pPr>
            <a:r>
              <a:rPr lang="el-GR" sz="2000" dirty="0">
                <a:solidFill>
                  <a:schemeClr val="tx2"/>
                </a:solidFill>
                <a:latin typeface="Calibri" panose="020F0502020204030204" pitchFamily="34" charset="0"/>
                <a:cs typeface="Calibri" panose="020F0502020204030204" pitchFamily="34" charset="0"/>
              </a:rPr>
              <a:t>Θέματα χωρικών παρεμβάσεων (π.χ., URBACT, </a:t>
            </a:r>
            <a:r>
              <a:rPr lang="el-GR" sz="2000" dirty="0" err="1">
                <a:solidFill>
                  <a:schemeClr val="tx2"/>
                </a:solidFill>
                <a:latin typeface="Calibri" panose="020F0502020204030204" pitchFamily="34" charset="0"/>
                <a:cs typeface="Calibri" panose="020F0502020204030204" pitchFamily="34" charset="0"/>
              </a:rPr>
              <a:t>κλπ</a:t>
            </a:r>
            <a:r>
              <a:rPr lang="el-GR" sz="2000" dirty="0">
                <a:solidFill>
                  <a:schemeClr val="tx2"/>
                </a:solidFill>
                <a:latin typeface="Calibri" panose="020F0502020204030204" pitchFamily="34" charset="0"/>
                <a:cs typeface="Calibri" panose="020F0502020204030204" pitchFamily="34" charset="0"/>
              </a:rPr>
              <a:t>).</a:t>
            </a:r>
          </a:p>
        </p:txBody>
      </p:sp>
      <p:graphicFrame>
        <p:nvGraphicFramePr>
          <p:cNvPr id="2" name="Diagram 1">
            <a:extLst>
              <a:ext uri="{FF2B5EF4-FFF2-40B4-BE49-F238E27FC236}">
                <a16:creationId xmlns:a16="http://schemas.microsoft.com/office/drawing/2014/main" id="{B016D221-47DF-40C1-A9E0-8A7BEFC8BCDB}"/>
              </a:ext>
            </a:extLst>
          </p:cNvPr>
          <p:cNvGraphicFramePr/>
          <p:nvPr>
            <p:extLst>
              <p:ext uri="{D42A27DB-BD31-4B8C-83A1-F6EECF244321}">
                <p14:modId xmlns:p14="http://schemas.microsoft.com/office/powerpoint/2010/main" val="3689632127"/>
              </p:ext>
            </p:extLst>
          </p:nvPr>
        </p:nvGraphicFramePr>
        <p:xfrm>
          <a:off x="-215973" y="2111035"/>
          <a:ext cx="6113417" cy="39764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peech Bubble: Oval 2">
            <a:extLst>
              <a:ext uri="{FF2B5EF4-FFF2-40B4-BE49-F238E27FC236}">
                <a16:creationId xmlns:a16="http://schemas.microsoft.com/office/drawing/2014/main" id="{00B3877F-8105-4317-BC0D-8075A2C8CC78}"/>
              </a:ext>
            </a:extLst>
          </p:cNvPr>
          <p:cNvSpPr/>
          <p:nvPr/>
        </p:nvSpPr>
        <p:spPr>
          <a:xfrm>
            <a:off x="3173402" y="2391648"/>
            <a:ext cx="2072206" cy="707886"/>
          </a:xfrm>
          <a:prstGeom prst="wedgeEllipseCallout">
            <a:avLst>
              <a:gd name="adj1" fmla="val -87045"/>
              <a:gd name="adj2" fmla="val 80921"/>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dirty="0">
                <a:latin typeface="Calibri" panose="020F0502020204030204" pitchFamily="34" charset="0"/>
                <a:cs typeface="Calibri" panose="020F0502020204030204" pitchFamily="34" charset="0"/>
              </a:rPr>
              <a:t>1</a:t>
            </a:r>
            <a:r>
              <a:rPr lang="el-GR" baseline="30000" dirty="0">
                <a:latin typeface="Calibri" panose="020F0502020204030204" pitchFamily="34" charset="0"/>
                <a:cs typeface="Calibri" panose="020F0502020204030204" pitchFamily="34" charset="0"/>
              </a:rPr>
              <a:t>ο</a:t>
            </a:r>
            <a:r>
              <a:rPr lang="el-GR" dirty="0">
                <a:latin typeface="Calibri" panose="020F0502020204030204" pitchFamily="34" charset="0"/>
                <a:cs typeface="Calibri" panose="020F0502020204030204" pitchFamily="34" charset="0"/>
              </a:rPr>
              <a:t> ,2</a:t>
            </a:r>
            <a:r>
              <a:rPr lang="el-GR" baseline="30000" dirty="0">
                <a:latin typeface="Calibri" panose="020F0502020204030204" pitchFamily="34" charset="0"/>
                <a:cs typeface="Calibri" panose="020F0502020204030204" pitchFamily="34" charset="0"/>
              </a:rPr>
              <a:t>ο</a:t>
            </a:r>
            <a:r>
              <a:rPr lang="el-GR" dirty="0">
                <a:latin typeface="Calibri" panose="020F0502020204030204" pitchFamily="34" charset="0"/>
                <a:cs typeface="Calibri" panose="020F0502020204030204" pitchFamily="34" charset="0"/>
              </a:rPr>
              <a:t> &amp; 3</a:t>
            </a:r>
            <a:r>
              <a:rPr lang="el-GR" baseline="30000" dirty="0">
                <a:latin typeface="Calibri" panose="020F0502020204030204" pitchFamily="34" charset="0"/>
                <a:cs typeface="Calibri" panose="020F0502020204030204" pitchFamily="34" charset="0"/>
              </a:rPr>
              <a:t>ο</a:t>
            </a:r>
            <a:r>
              <a:rPr lang="el-GR" dirty="0">
                <a:latin typeface="Calibri" panose="020F0502020204030204" pitchFamily="34" charset="0"/>
                <a:cs typeface="Calibri" panose="020F0502020204030204" pitchFamily="34" charset="0"/>
              </a:rPr>
              <a:t> Ειδικό Στόχο</a:t>
            </a:r>
          </a:p>
        </p:txBody>
      </p:sp>
      <p:sp>
        <p:nvSpPr>
          <p:cNvPr id="8" name="Speech Bubble: Oval 7">
            <a:extLst>
              <a:ext uri="{FF2B5EF4-FFF2-40B4-BE49-F238E27FC236}">
                <a16:creationId xmlns:a16="http://schemas.microsoft.com/office/drawing/2014/main" id="{9131DC44-B006-4208-8A6C-4DB9566FE6E5}"/>
              </a:ext>
            </a:extLst>
          </p:cNvPr>
          <p:cNvSpPr/>
          <p:nvPr/>
        </p:nvSpPr>
        <p:spPr>
          <a:xfrm>
            <a:off x="3173402" y="2391648"/>
            <a:ext cx="2072206" cy="707886"/>
          </a:xfrm>
          <a:prstGeom prst="wedgeEllipseCallout">
            <a:avLst>
              <a:gd name="adj1" fmla="val -38295"/>
              <a:gd name="adj2" fmla="val 96914"/>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dirty="0">
                <a:latin typeface="Calibri" panose="020F0502020204030204" pitchFamily="34" charset="0"/>
                <a:cs typeface="Calibri" panose="020F0502020204030204" pitchFamily="34" charset="0"/>
              </a:rPr>
              <a:t>1</a:t>
            </a:r>
            <a:r>
              <a:rPr lang="el-GR" baseline="30000" dirty="0">
                <a:latin typeface="Calibri" panose="020F0502020204030204" pitchFamily="34" charset="0"/>
                <a:cs typeface="Calibri" panose="020F0502020204030204" pitchFamily="34" charset="0"/>
              </a:rPr>
              <a:t>ο</a:t>
            </a:r>
            <a:r>
              <a:rPr lang="el-GR" dirty="0">
                <a:latin typeface="Calibri" panose="020F0502020204030204" pitchFamily="34" charset="0"/>
                <a:cs typeface="Calibri" panose="020F0502020204030204" pitchFamily="34" charset="0"/>
              </a:rPr>
              <a:t> ,2</a:t>
            </a:r>
            <a:r>
              <a:rPr lang="el-GR" baseline="30000" dirty="0">
                <a:latin typeface="Calibri" panose="020F0502020204030204" pitchFamily="34" charset="0"/>
                <a:cs typeface="Calibri" panose="020F0502020204030204" pitchFamily="34" charset="0"/>
              </a:rPr>
              <a:t>ο</a:t>
            </a:r>
            <a:r>
              <a:rPr lang="el-GR" dirty="0">
                <a:latin typeface="Calibri" panose="020F0502020204030204" pitchFamily="34" charset="0"/>
                <a:cs typeface="Calibri" panose="020F0502020204030204" pitchFamily="34" charset="0"/>
              </a:rPr>
              <a:t> &amp; 3</a:t>
            </a:r>
            <a:r>
              <a:rPr lang="el-GR" baseline="30000" dirty="0">
                <a:latin typeface="Calibri" panose="020F0502020204030204" pitchFamily="34" charset="0"/>
                <a:cs typeface="Calibri" panose="020F0502020204030204" pitchFamily="34" charset="0"/>
              </a:rPr>
              <a:t>ο</a:t>
            </a:r>
            <a:r>
              <a:rPr lang="el-GR" dirty="0">
                <a:latin typeface="Calibri" panose="020F0502020204030204" pitchFamily="34" charset="0"/>
                <a:cs typeface="Calibri" panose="020F0502020204030204" pitchFamily="34" charset="0"/>
              </a:rPr>
              <a:t> Ειδικό Στόχο</a:t>
            </a:r>
          </a:p>
        </p:txBody>
      </p:sp>
      <p:sp>
        <p:nvSpPr>
          <p:cNvPr id="9" name="Speech Bubble: Oval 8">
            <a:extLst>
              <a:ext uri="{FF2B5EF4-FFF2-40B4-BE49-F238E27FC236}">
                <a16:creationId xmlns:a16="http://schemas.microsoft.com/office/drawing/2014/main" id="{A4226CB4-D968-497B-ABC1-E9FD9A3E7BC9}"/>
              </a:ext>
            </a:extLst>
          </p:cNvPr>
          <p:cNvSpPr/>
          <p:nvPr/>
        </p:nvSpPr>
        <p:spPr>
          <a:xfrm>
            <a:off x="503354" y="5497953"/>
            <a:ext cx="2072206" cy="707886"/>
          </a:xfrm>
          <a:prstGeom prst="wedgeEllipseCallout">
            <a:avLst>
              <a:gd name="adj1" fmla="val 51219"/>
              <a:gd name="adj2" fmla="val -58094"/>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dirty="0">
                <a:latin typeface="Calibri" panose="020F0502020204030204" pitchFamily="34" charset="0"/>
                <a:cs typeface="Calibri" panose="020F0502020204030204" pitchFamily="34" charset="0"/>
              </a:rPr>
              <a:t>4</a:t>
            </a:r>
            <a:r>
              <a:rPr lang="el-GR" baseline="30000" dirty="0">
                <a:latin typeface="Calibri" panose="020F0502020204030204" pitchFamily="34" charset="0"/>
                <a:cs typeface="Calibri" panose="020F0502020204030204" pitchFamily="34" charset="0"/>
              </a:rPr>
              <a:t>ο</a:t>
            </a:r>
            <a:r>
              <a:rPr lang="el-GR" dirty="0">
                <a:latin typeface="Calibri" panose="020F0502020204030204" pitchFamily="34" charset="0"/>
                <a:cs typeface="Calibri" panose="020F0502020204030204" pitchFamily="34" charset="0"/>
              </a:rPr>
              <a:t> &amp; 5</a:t>
            </a:r>
            <a:r>
              <a:rPr lang="el-GR" baseline="30000" dirty="0">
                <a:latin typeface="Calibri" panose="020F0502020204030204" pitchFamily="34" charset="0"/>
                <a:cs typeface="Calibri" panose="020F0502020204030204" pitchFamily="34" charset="0"/>
              </a:rPr>
              <a:t>ο</a:t>
            </a:r>
            <a:r>
              <a:rPr lang="el-GR" dirty="0">
                <a:latin typeface="Calibri" panose="020F0502020204030204" pitchFamily="34" charset="0"/>
                <a:cs typeface="Calibri" panose="020F0502020204030204" pitchFamily="34" charset="0"/>
              </a:rPr>
              <a:t> </a:t>
            </a:r>
          </a:p>
          <a:p>
            <a:pPr algn="ctr"/>
            <a:r>
              <a:rPr lang="el-GR" dirty="0">
                <a:latin typeface="Calibri" panose="020F0502020204030204" pitchFamily="34" charset="0"/>
                <a:cs typeface="Calibri" panose="020F0502020204030204" pitchFamily="34" charset="0"/>
              </a:rPr>
              <a:t>Ειδικό Στόχο</a:t>
            </a:r>
          </a:p>
        </p:txBody>
      </p:sp>
    </p:spTree>
    <p:extLst>
      <p:ext uri="{BB962C8B-B14F-4D97-AF65-F5344CB8AC3E}">
        <p14:creationId xmlns:p14="http://schemas.microsoft.com/office/powerpoint/2010/main" val="32280345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B324AE4-7F15-4995-BF8D-31187074C116}"/>
              </a:ext>
            </a:extLst>
          </p:cNvPr>
          <p:cNvSpPr txBox="1"/>
          <p:nvPr/>
        </p:nvSpPr>
        <p:spPr>
          <a:xfrm>
            <a:off x="601762" y="644544"/>
            <a:ext cx="10693256" cy="769441"/>
          </a:xfrm>
          <a:prstGeom prst="rect">
            <a:avLst/>
          </a:prstGeom>
          <a:noFill/>
        </p:spPr>
        <p:txBody>
          <a:bodyPr wrap="square">
            <a:spAutoFit/>
          </a:bodyPr>
          <a:lstStyle/>
          <a:p>
            <a:r>
              <a:rPr lang="el-GR" sz="2000" dirty="0">
                <a:solidFill>
                  <a:schemeClr val="tx2"/>
                </a:solidFill>
                <a:latin typeface="Calibri" panose="020F0502020204030204" pitchFamily="34" charset="0"/>
                <a:cs typeface="Calibri" panose="020F0502020204030204" pitchFamily="34" charset="0"/>
              </a:rPr>
              <a:t>Η εφαρμογή της στρατηγικής βασίζεται </a:t>
            </a:r>
            <a:r>
              <a:rPr lang="el-GR" sz="24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στη χρήση πολλαπλών μέσων επικοινωνίας</a:t>
            </a:r>
            <a:r>
              <a:rPr lang="el-GR" sz="2000" dirty="0">
                <a:solidFill>
                  <a:schemeClr val="tx2"/>
                </a:solidFill>
                <a:latin typeface="Calibri" panose="020F0502020204030204" pitchFamily="34" charset="0"/>
                <a:cs typeface="Calibri" panose="020F0502020204030204" pitchFamily="34" charset="0"/>
              </a:rPr>
              <a:t>, επιδιώκοντας την μεγιστοποίηση του βαθμού επίτευξης των στόχων της. </a:t>
            </a:r>
          </a:p>
        </p:txBody>
      </p:sp>
      <p:graphicFrame>
        <p:nvGraphicFramePr>
          <p:cNvPr id="6" name="Diagram 5">
            <a:extLst>
              <a:ext uri="{FF2B5EF4-FFF2-40B4-BE49-F238E27FC236}">
                <a16:creationId xmlns:a16="http://schemas.microsoft.com/office/drawing/2014/main" id="{0967B0EB-AC77-4D6D-8311-752FFA382A1D}"/>
              </a:ext>
            </a:extLst>
          </p:cNvPr>
          <p:cNvGraphicFramePr/>
          <p:nvPr>
            <p:extLst>
              <p:ext uri="{D42A27DB-BD31-4B8C-83A1-F6EECF244321}">
                <p14:modId xmlns:p14="http://schemas.microsoft.com/office/powerpoint/2010/main" val="1089849558"/>
              </p:ext>
            </p:extLst>
          </p:nvPr>
        </p:nvGraphicFramePr>
        <p:xfrm>
          <a:off x="775932" y="1710241"/>
          <a:ext cx="10519086" cy="34375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angle: Rounded Corners 10">
            <a:extLst>
              <a:ext uri="{FF2B5EF4-FFF2-40B4-BE49-F238E27FC236}">
                <a16:creationId xmlns:a16="http://schemas.microsoft.com/office/drawing/2014/main" id="{8846D028-6B7C-4382-946B-930789CFA6C1}"/>
              </a:ext>
            </a:extLst>
          </p:cNvPr>
          <p:cNvSpPr/>
          <p:nvPr/>
        </p:nvSpPr>
        <p:spPr>
          <a:xfrm>
            <a:off x="749372" y="5322094"/>
            <a:ext cx="10693256" cy="76944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l-GR"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Οριζόντια δημοσιότητα - Πληροφόρηση μέσω έντυπου υλικού  - Καταχώρηση διαφημίσεων σε έντυπη και ηλεκτρονική μορφή - Οπτικοακουστικές παραγωγές - Χρήση Προωθητικών Αντικειμένων</a:t>
            </a:r>
          </a:p>
        </p:txBody>
      </p:sp>
    </p:spTree>
    <p:extLst>
      <p:ext uri="{BB962C8B-B14F-4D97-AF65-F5344CB8AC3E}">
        <p14:creationId xmlns:p14="http://schemas.microsoft.com/office/powerpoint/2010/main" val="31134776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B324AE4-7F15-4995-BF8D-31187074C116}"/>
              </a:ext>
            </a:extLst>
          </p:cNvPr>
          <p:cNvSpPr txBox="1"/>
          <p:nvPr/>
        </p:nvSpPr>
        <p:spPr>
          <a:xfrm>
            <a:off x="814252" y="1605582"/>
            <a:ext cx="10332720" cy="3477875"/>
          </a:xfrm>
          <a:prstGeom prst="rect">
            <a:avLst/>
          </a:prstGeom>
          <a:noFill/>
        </p:spPr>
        <p:txBody>
          <a:bodyPr wrap="square">
            <a:spAutoFit/>
          </a:bodyPr>
          <a:lstStyle/>
          <a:p>
            <a:pPr marL="342900" indent="-342900">
              <a:spcBef>
                <a:spcPts val="600"/>
              </a:spcBef>
              <a:spcAft>
                <a:spcPts val="600"/>
              </a:spcAft>
              <a:buFont typeface="Wingdings" panose="05000000000000000000" pitchFamily="2" charset="2"/>
              <a:buChar char="q"/>
            </a:pPr>
            <a:r>
              <a:rPr lang="el-GR" sz="2000" dirty="0">
                <a:solidFill>
                  <a:schemeClr val="tx2"/>
                </a:solidFill>
                <a:latin typeface="Calibri" panose="020F0502020204030204" pitchFamily="34" charset="0"/>
                <a:cs typeface="Calibri" panose="020F0502020204030204" pitchFamily="34" charset="0"/>
              </a:rPr>
              <a:t>Ο </a:t>
            </a:r>
            <a:r>
              <a:rPr lang="el-GR" sz="20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ενδεικτικός προϋπολογισμός </a:t>
            </a:r>
            <a:r>
              <a:rPr lang="el-GR" sz="2000" dirty="0">
                <a:solidFill>
                  <a:schemeClr val="tx2"/>
                </a:solidFill>
                <a:latin typeface="Calibri" panose="020F0502020204030204" pitchFamily="34" charset="0"/>
                <a:cs typeface="Calibri" panose="020F0502020204030204" pitchFamily="34" charset="0"/>
              </a:rPr>
              <a:t>της Στρατηγικής ανέρχεται σε </a:t>
            </a:r>
            <a:r>
              <a:rPr lang="el-GR" sz="200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1.210.000 € (Δημόσια Δαπάνη)</a:t>
            </a:r>
            <a:r>
              <a:rPr lang="el-GR" sz="2000" dirty="0">
                <a:solidFill>
                  <a:schemeClr val="tx2"/>
                </a:solidFill>
                <a:latin typeface="Calibri" panose="020F0502020204030204" pitchFamily="34" charset="0"/>
                <a:cs typeface="Calibri" panose="020F0502020204030204" pitchFamily="34" charset="0"/>
              </a:rPr>
              <a:t> και χρηματοδοτείται από τους πόρους της Τεχνικής Βοήθειας του Προγράμματος (ΕΤΠΑ, EKT).</a:t>
            </a:r>
          </a:p>
          <a:p>
            <a:pPr marL="342900" indent="-342900">
              <a:spcBef>
                <a:spcPts val="600"/>
              </a:spcBef>
              <a:spcAft>
                <a:spcPts val="600"/>
              </a:spcAft>
              <a:buFont typeface="Wingdings" panose="05000000000000000000" pitchFamily="2" charset="2"/>
              <a:buChar char="q"/>
            </a:pPr>
            <a:r>
              <a:rPr lang="el-GR" sz="2000" dirty="0">
                <a:solidFill>
                  <a:schemeClr val="tx2"/>
                </a:solidFill>
                <a:latin typeface="Calibri" panose="020F0502020204030204" pitchFamily="34" charset="0"/>
                <a:cs typeface="Calibri" panose="020F0502020204030204" pitchFamily="34" charset="0"/>
              </a:rPr>
              <a:t>Μέσω του </a:t>
            </a:r>
            <a:r>
              <a:rPr lang="el-GR" sz="20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Υπεύθυνου Επικοινωνίας </a:t>
            </a:r>
            <a:r>
              <a:rPr lang="el-GR" sz="2000" dirty="0">
                <a:solidFill>
                  <a:schemeClr val="tx2"/>
                </a:solidFill>
                <a:latin typeface="Calibri" panose="020F0502020204030204" pitchFamily="34" charset="0"/>
                <a:cs typeface="Calibri" panose="020F0502020204030204" pitchFamily="34" charset="0"/>
              </a:rPr>
              <a:t>επιτυγχάνεται ο συντονισμός της υλοποίησης της Στρατηγικής. Υπεύθυνος Επικοινωνίας του Προγράμματος ορίζεται ο Προϊστάμενος της Μονάδας Α Προγραμματισμού και Αξιολόγησης της ΕΥΔ Στερεάς Ελλάδας</a:t>
            </a:r>
          </a:p>
          <a:p>
            <a:pPr marL="342900" indent="-342900">
              <a:spcBef>
                <a:spcPts val="600"/>
              </a:spcBef>
              <a:spcAft>
                <a:spcPts val="600"/>
              </a:spcAft>
              <a:buFont typeface="Wingdings" panose="05000000000000000000" pitchFamily="2" charset="2"/>
              <a:buChar char="q"/>
            </a:pPr>
            <a:r>
              <a:rPr lang="el-GR" sz="2000" dirty="0">
                <a:solidFill>
                  <a:schemeClr val="tx2"/>
                </a:solidFill>
                <a:latin typeface="Calibri" panose="020F0502020204030204" pitchFamily="34" charset="0"/>
                <a:cs typeface="Calibri" panose="020F0502020204030204" pitchFamily="34" charset="0"/>
              </a:rPr>
              <a:t>Στόχοι της </a:t>
            </a:r>
            <a:r>
              <a:rPr lang="el-GR" sz="20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αξιολόγησης της Στρατηγικής Επικοινωνίας </a:t>
            </a:r>
            <a:r>
              <a:rPr lang="el-GR" sz="2000" dirty="0">
                <a:solidFill>
                  <a:schemeClr val="tx2"/>
                </a:solidFill>
                <a:latin typeface="Calibri" panose="020F0502020204030204" pitchFamily="34" charset="0"/>
                <a:cs typeface="Calibri" panose="020F0502020204030204" pitchFamily="34" charset="0"/>
              </a:rPr>
              <a:t>είναι η υποστήριξη της παρακολούθησής της, με την αξιολόγηση της καταλληλόλητας της, του βαθμού υλοποίησής της,  της αποτελεσματικότητας των μέσων πληροφόρησης που χρησιμοποιούνται ως προς την επίτευξη των στόχων της, καθώς και της  μέτρησης του βαθμού αποδοτικότητας της, μέσω  ποσοτικών δεικτών</a:t>
            </a:r>
          </a:p>
        </p:txBody>
      </p:sp>
      <p:sp>
        <p:nvSpPr>
          <p:cNvPr id="5" name="TextBox 4">
            <a:extLst>
              <a:ext uri="{FF2B5EF4-FFF2-40B4-BE49-F238E27FC236}">
                <a16:creationId xmlns:a16="http://schemas.microsoft.com/office/drawing/2014/main" id="{E09F7AE1-83BE-4BFD-B510-3B1D913F2BE4}"/>
              </a:ext>
            </a:extLst>
          </p:cNvPr>
          <p:cNvSpPr txBox="1"/>
          <p:nvPr/>
        </p:nvSpPr>
        <p:spPr>
          <a:xfrm>
            <a:off x="442393" y="755875"/>
            <a:ext cx="11523184" cy="477054"/>
          </a:xfrm>
          <a:prstGeom prst="rect">
            <a:avLst/>
          </a:prstGeom>
          <a:noFill/>
        </p:spPr>
        <p:txBody>
          <a:bodyPr wrap="square">
            <a:spAutoFit/>
          </a:bodyPr>
          <a:lstStyle/>
          <a:p>
            <a:r>
              <a:rPr lang="el-GR" sz="25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ΕΝΔΕΙΚΤΙΚΟΣ ΠΡΟΫΠΟΛΟΓΙΣΜΟΣ – ΣΥΝΤΟΝΙΣΜΟΣ – ΠΑΡΑΚΟΛΟΥΘΗΣΗ &amp; ΑΞΙΟΛΟΓΗΣΗ</a:t>
            </a:r>
          </a:p>
        </p:txBody>
      </p:sp>
    </p:spTree>
    <p:extLst>
      <p:ext uri="{BB962C8B-B14F-4D97-AF65-F5344CB8AC3E}">
        <p14:creationId xmlns:p14="http://schemas.microsoft.com/office/powerpoint/2010/main" val="40139799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B324AE4-7F15-4995-BF8D-31187074C116}"/>
              </a:ext>
            </a:extLst>
          </p:cNvPr>
          <p:cNvSpPr txBox="1"/>
          <p:nvPr/>
        </p:nvSpPr>
        <p:spPr>
          <a:xfrm>
            <a:off x="635726" y="795686"/>
            <a:ext cx="11155680" cy="5678478"/>
          </a:xfrm>
          <a:prstGeom prst="rect">
            <a:avLst/>
          </a:prstGeom>
          <a:noFill/>
        </p:spPr>
        <p:txBody>
          <a:bodyPr wrap="square">
            <a:spAutoFit/>
          </a:bodyPr>
          <a:lstStyle/>
          <a:p>
            <a:r>
              <a:rPr lang="el-GR" sz="2000" dirty="0">
                <a:solidFill>
                  <a:schemeClr val="tx2"/>
                </a:solidFill>
                <a:latin typeface="Calibri" panose="020F0502020204030204" pitchFamily="34" charset="0"/>
                <a:cs typeface="Calibri" panose="020F0502020204030204" pitchFamily="34" charset="0"/>
              </a:rPr>
              <a:t>Το σύνολο της </a:t>
            </a:r>
            <a:r>
              <a:rPr lang="el-GR" sz="24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Στρατηγικής Επικοινωνίας και Προβολής εφαρμόζεται για την προβολή των 3 έργων στρατηγικής σημασίας</a:t>
            </a:r>
            <a:r>
              <a:rPr lang="el-GR" sz="2000" dirty="0">
                <a:solidFill>
                  <a:schemeClr val="tx2"/>
                </a:solidFill>
                <a:latin typeface="Calibri" panose="020F0502020204030204" pitchFamily="34" charset="0"/>
                <a:cs typeface="Calibri" panose="020F0502020204030204" pitchFamily="34" charset="0"/>
              </a:rPr>
              <a:t>, όπως περιλαμβάνονται στο Πρόγραμμα. </a:t>
            </a:r>
          </a:p>
          <a:p>
            <a:pPr marL="457200" indent="-457200">
              <a:spcAft>
                <a:spcPts val="600"/>
              </a:spcAft>
              <a:buAutoNum type="arabicPeriod"/>
            </a:pPr>
            <a:r>
              <a:rPr lang="el-GR" sz="2000" dirty="0">
                <a:solidFill>
                  <a:schemeClr val="tx2"/>
                </a:solidFill>
                <a:latin typeface="Calibri" panose="020F0502020204030204" pitchFamily="34" charset="0"/>
                <a:cs typeface="Calibri" panose="020F0502020204030204" pitchFamily="34" charset="0"/>
              </a:rPr>
              <a:t>Ολοκληρωμένη Χωρική Επένδυση (ΟΧΕ) ΛΑΠ Ασωπού</a:t>
            </a:r>
          </a:p>
          <a:p>
            <a:pPr marL="457200" indent="-457200">
              <a:spcAft>
                <a:spcPts val="600"/>
              </a:spcAft>
              <a:buAutoNum type="arabicPeriod"/>
            </a:pPr>
            <a:r>
              <a:rPr lang="el-GR" sz="2000" dirty="0">
                <a:solidFill>
                  <a:schemeClr val="tx2"/>
                </a:solidFill>
                <a:latin typeface="Calibri" panose="020F0502020204030204" pitchFamily="34" charset="0"/>
                <a:cs typeface="Calibri" panose="020F0502020204030204" pitchFamily="34" charset="0"/>
              </a:rPr>
              <a:t>Ολοκληρωμένη παρέμβαση για την ανασυγκρότηση των περιοχών της Εύβοιας</a:t>
            </a:r>
          </a:p>
          <a:p>
            <a:pPr marL="457200" indent="-457200">
              <a:spcAft>
                <a:spcPts val="600"/>
              </a:spcAft>
              <a:buAutoNum type="arabicPeriod"/>
            </a:pPr>
            <a:r>
              <a:rPr lang="el-GR" sz="2000" dirty="0">
                <a:solidFill>
                  <a:schemeClr val="tx2"/>
                </a:solidFill>
                <a:latin typeface="Calibri" panose="020F0502020204030204" pitchFamily="34" charset="0"/>
                <a:cs typeface="Calibri" panose="020F0502020204030204" pitchFamily="34" charset="0"/>
              </a:rPr>
              <a:t>Αναβάθμιση – ενίσχυση υποδομών και εξοπλισμού πρωτοβάθμιας υγείας, περιλαμβανομένου και του Εθνικού Κέντρου </a:t>
            </a:r>
            <a:r>
              <a:rPr lang="el-GR" sz="2000" dirty="0" err="1">
                <a:solidFill>
                  <a:schemeClr val="tx2"/>
                </a:solidFill>
                <a:latin typeface="Calibri" panose="020F0502020204030204" pitchFamily="34" charset="0"/>
                <a:cs typeface="Calibri" panose="020F0502020204030204" pitchFamily="34" charset="0"/>
              </a:rPr>
              <a:t>Αμεσης</a:t>
            </a:r>
            <a:r>
              <a:rPr lang="el-GR" sz="2000" dirty="0">
                <a:solidFill>
                  <a:schemeClr val="tx2"/>
                </a:solidFill>
                <a:latin typeface="Calibri" panose="020F0502020204030204" pitchFamily="34" charset="0"/>
                <a:cs typeface="Calibri" panose="020F0502020204030204" pitchFamily="34" charset="0"/>
              </a:rPr>
              <a:t> Βοήθειας (ΕΚΑΒ)</a:t>
            </a:r>
          </a:p>
          <a:p>
            <a:endParaRPr lang="el-GR" sz="2000" dirty="0">
              <a:solidFill>
                <a:schemeClr val="tx2"/>
              </a:solidFill>
              <a:latin typeface="Calibri" panose="020F0502020204030204" pitchFamily="34" charset="0"/>
              <a:cs typeface="Calibri" panose="020F0502020204030204" pitchFamily="34" charset="0"/>
            </a:endParaRPr>
          </a:p>
          <a:p>
            <a:r>
              <a:rPr lang="el-GR" sz="2000" dirty="0">
                <a:solidFill>
                  <a:schemeClr val="tx2"/>
                </a:solidFill>
                <a:latin typeface="Calibri" panose="020F0502020204030204" pitchFamily="34" charset="0"/>
                <a:cs typeface="Calibri" panose="020F0502020204030204" pitchFamily="34" charset="0"/>
              </a:rPr>
              <a:t>Η προβολή των έργων αυτών απευθύνεται κυρίως στην ομάδα – στόχο του ευρύτερου κοινού και γίνεται με τη χρήση κατά περίπτωση των μέσων επικοινωνίας που περιλαμβάνει η στρατηγική (έντυπο και ηλεκτρονικό υλικό, ιστοσελίδα Προγράμματος, παραγωγή </a:t>
            </a:r>
            <a:r>
              <a:rPr lang="el-GR" sz="2000" dirty="0" err="1">
                <a:solidFill>
                  <a:schemeClr val="tx2"/>
                </a:solidFill>
                <a:latin typeface="Calibri" panose="020F0502020204030204" pitchFamily="34" charset="0"/>
                <a:cs typeface="Calibri" panose="020F0502020204030204" pitchFamily="34" charset="0"/>
              </a:rPr>
              <a:t>οπτικο</a:t>
            </a:r>
            <a:r>
              <a:rPr lang="el-GR" sz="2000" dirty="0">
                <a:solidFill>
                  <a:schemeClr val="tx2"/>
                </a:solidFill>
                <a:latin typeface="Calibri" panose="020F0502020204030204" pitchFamily="34" charset="0"/>
                <a:cs typeface="Calibri" panose="020F0502020204030204" pitchFamily="34" charset="0"/>
              </a:rPr>
              <a:t>-ακουστικού υλικού ανά έργου, προβολή μέσω </a:t>
            </a:r>
            <a:r>
              <a:rPr lang="el-GR" sz="2000" dirty="0" err="1">
                <a:solidFill>
                  <a:schemeClr val="tx2"/>
                </a:solidFill>
                <a:latin typeface="Calibri" panose="020F0502020204030204" pitchFamily="34" charset="0"/>
                <a:cs typeface="Calibri" panose="020F0502020204030204" pitchFamily="34" charset="0"/>
              </a:rPr>
              <a:t>facebook</a:t>
            </a:r>
            <a:r>
              <a:rPr lang="el-GR" sz="2000" dirty="0">
                <a:solidFill>
                  <a:schemeClr val="tx2"/>
                </a:solidFill>
                <a:latin typeface="Calibri" panose="020F0502020204030204" pitchFamily="34" charset="0"/>
                <a:cs typeface="Calibri" panose="020F0502020204030204" pitchFamily="34" charset="0"/>
              </a:rPr>
              <a:t>, διαφήμιση κλπ.) ενώ τα έργα θα προβάλλονται διακριτά στο πλαίσιο διαφημιστικών εκστρατειών μέσω ΜΜΕ. </a:t>
            </a:r>
          </a:p>
          <a:p>
            <a:endParaRPr lang="el-GR" sz="2000" dirty="0">
              <a:solidFill>
                <a:schemeClr val="tx2"/>
              </a:solidFill>
              <a:latin typeface="Calibri" panose="020F0502020204030204" pitchFamily="34" charset="0"/>
              <a:cs typeface="Calibri" panose="020F0502020204030204" pitchFamily="34" charset="0"/>
            </a:endParaRPr>
          </a:p>
          <a:p>
            <a:r>
              <a:rPr lang="el-GR" sz="2000" i="1" dirty="0">
                <a:solidFill>
                  <a:schemeClr val="accent5"/>
                </a:solidFill>
                <a:latin typeface="Calibri" panose="020F0502020204030204" pitchFamily="34" charset="0"/>
                <a:cs typeface="Calibri" panose="020F0502020204030204" pitchFamily="34" charset="0"/>
              </a:rPr>
              <a:t>Η ΕΥΔ θα μεριμνά ώστε να εξασφαλίζεται η έγκαιρη ενημέρωση και η συμμετοχή των εκπροσώπων της Επιτροπής στις εκδηλώσεις προβολής των έργων Στρατηγικής Σημασίας, σύμφωνα με το Άρθρο 50, παρ. (ε)  του </a:t>
            </a:r>
            <a:r>
              <a:rPr lang="el-GR" sz="2000" i="1" dirty="0" smtClean="0">
                <a:solidFill>
                  <a:schemeClr val="accent5"/>
                </a:solidFill>
                <a:latin typeface="Calibri" panose="020F0502020204030204" pitchFamily="34" charset="0"/>
                <a:cs typeface="Calibri" panose="020F0502020204030204" pitchFamily="34" charset="0"/>
              </a:rPr>
              <a:t>ΚΚΔ (Κανονισμός </a:t>
            </a:r>
            <a:r>
              <a:rPr lang="el-GR" sz="2000" i="1" smtClean="0">
                <a:solidFill>
                  <a:schemeClr val="accent5"/>
                </a:solidFill>
                <a:latin typeface="Calibri" panose="020F0502020204030204" pitchFamily="34" charset="0"/>
                <a:cs typeface="Calibri" panose="020F0502020204030204" pitchFamily="34" charset="0"/>
              </a:rPr>
              <a:t>Κοινών Διατάξεων).</a:t>
            </a:r>
            <a:endParaRPr lang="el-GR" sz="2000" i="1" dirty="0">
              <a:solidFill>
                <a:schemeClr val="accent5"/>
              </a:solidFill>
              <a:latin typeface="Calibri" panose="020F0502020204030204" pitchFamily="34" charset="0"/>
              <a:cs typeface="Calibri" panose="020F0502020204030204" pitchFamily="34" charset="0"/>
            </a:endParaRPr>
          </a:p>
          <a:p>
            <a:endParaRPr lang="el-GR" sz="2000" dirty="0">
              <a:solidFill>
                <a:schemeClr val="tx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173460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3048000" y="2384099"/>
            <a:ext cx="6096000" cy="2089803"/>
          </a:xfrm>
          <a:prstGeom prst="rect">
            <a:avLst/>
          </a:prstGeom>
        </p:spPr>
        <p:txBody>
          <a:bodyPr>
            <a:spAutoFit/>
          </a:bodyPr>
          <a:lstStyle/>
          <a:p>
            <a:pPr marL="7938" indent="-7938">
              <a:lnSpc>
                <a:spcPct val="110000"/>
              </a:lnSpc>
              <a:buNone/>
            </a:pPr>
            <a:r>
              <a:rPr lang="el-GR" sz="2800" dirty="0">
                <a:solidFill>
                  <a:schemeClr val="tx1">
                    <a:lumMod val="95000"/>
                    <a:lumOff val="5000"/>
                  </a:schemeClr>
                </a:solidFill>
              </a:rPr>
              <a:t>Ευχαριστώ πολύ για την προσοχή σας!</a:t>
            </a:r>
          </a:p>
          <a:p>
            <a:pPr marL="7938" indent="-7938">
              <a:lnSpc>
                <a:spcPct val="110000"/>
              </a:lnSpc>
              <a:spcBef>
                <a:spcPts val="0"/>
              </a:spcBef>
              <a:buNone/>
            </a:pPr>
            <a:endParaRPr lang="el-GR" i="1" dirty="0">
              <a:solidFill>
                <a:srgbClr val="0070C0"/>
              </a:solidFill>
            </a:endParaRPr>
          </a:p>
          <a:p>
            <a:pPr marL="7938" indent="-7938">
              <a:lnSpc>
                <a:spcPct val="110000"/>
              </a:lnSpc>
              <a:spcBef>
                <a:spcPts val="0"/>
              </a:spcBef>
              <a:buNone/>
            </a:pPr>
            <a:r>
              <a:rPr lang="el-GR" i="1" dirty="0" err="1">
                <a:solidFill>
                  <a:srgbClr val="0070C0"/>
                </a:solidFill>
              </a:rPr>
              <a:t>Κούτσικος</a:t>
            </a:r>
            <a:r>
              <a:rPr lang="el-GR" i="1" dirty="0">
                <a:solidFill>
                  <a:srgbClr val="0070C0"/>
                </a:solidFill>
              </a:rPr>
              <a:t> Ιωάννης</a:t>
            </a:r>
          </a:p>
          <a:p>
            <a:pPr marL="7938" indent="-7938">
              <a:lnSpc>
                <a:spcPct val="110000"/>
              </a:lnSpc>
              <a:spcBef>
                <a:spcPts val="0"/>
              </a:spcBef>
              <a:buNone/>
            </a:pPr>
            <a:r>
              <a:rPr lang="el-GR" i="1" dirty="0">
                <a:solidFill>
                  <a:srgbClr val="0070C0"/>
                </a:solidFill>
              </a:rPr>
              <a:t>Προϊστάμενος Μονάδας Προγραμματισμού και Αξιολόγησης</a:t>
            </a:r>
          </a:p>
          <a:p>
            <a:pPr marL="7938" indent="-7938">
              <a:lnSpc>
                <a:spcPct val="110000"/>
              </a:lnSpc>
              <a:spcBef>
                <a:spcPts val="0"/>
              </a:spcBef>
              <a:buNone/>
            </a:pPr>
            <a:r>
              <a:rPr lang="el-GR" i="1" dirty="0">
                <a:solidFill>
                  <a:schemeClr val="tx1">
                    <a:lumMod val="95000"/>
                    <a:lumOff val="5000"/>
                  </a:schemeClr>
                </a:solidFill>
              </a:rPr>
              <a:t>Ειδικής Υπηρεσίας Διαχείρισης </a:t>
            </a:r>
          </a:p>
          <a:p>
            <a:pPr marL="7938" indent="-7938">
              <a:lnSpc>
                <a:spcPct val="110000"/>
              </a:lnSpc>
              <a:spcBef>
                <a:spcPts val="0"/>
              </a:spcBef>
              <a:buNone/>
            </a:pPr>
            <a:r>
              <a:rPr lang="el-GR" i="1" dirty="0">
                <a:solidFill>
                  <a:schemeClr val="tx1">
                    <a:lumMod val="95000"/>
                    <a:lumOff val="5000"/>
                  </a:schemeClr>
                </a:solidFill>
              </a:rPr>
              <a:t>Προγράμματος Στερεά Ελλάδα</a:t>
            </a:r>
          </a:p>
        </p:txBody>
      </p:sp>
    </p:spTree>
    <p:extLst>
      <p:ext uri="{BB962C8B-B14F-4D97-AF65-F5344CB8AC3E}">
        <p14:creationId xmlns:p14="http://schemas.microsoft.com/office/powerpoint/2010/main" val="3849659411"/>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41E7CA09-9778-4414-AE97-8064B12DA3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27BD4C1-B6B1-4715-ABF9-E660A51A4EA0}">
  <ds:schemaRefs>
    <ds:schemaRef ds:uri="http://schemas.microsoft.com/sharepoint/v3/contenttype/forms"/>
  </ds:schemaRefs>
</ds:datastoreItem>
</file>

<file path=customXml/itemProps3.xml><?xml version="1.0" encoding="utf-8"?>
<ds:datastoreItem xmlns:ds="http://schemas.openxmlformats.org/officeDocument/2006/customXml" ds:itemID="{8D289AE2-D2AE-49D1-AFAC-3A79F6794255}">
  <ds:schemaRefs>
    <ds:schemaRef ds:uri="71af3243-3dd4-4a8d-8c0d-dd76da1f02a5"/>
    <ds:schemaRef ds:uri="http://schemas.microsoft.com/office/infopath/2007/PartnerControls"/>
    <ds:schemaRef ds:uri="http://purl.org/dc/dcmitype/"/>
    <ds:schemaRef ds:uri="http://purl.org/dc/terms/"/>
    <ds:schemaRef ds:uri="http://schemas.microsoft.com/office/2006/documentManagement/types"/>
    <ds:schemaRef ds:uri="http://www.w3.org/XML/1998/namespace"/>
    <ds:schemaRef ds:uri="http://schemas.microsoft.com/office/2006/metadata/properties"/>
    <ds:schemaRef ds:uri="http://purl.org/dc/elements/1.1/"/>
    <ds:schemaRef ds:uri="http://schemas.openxmlformats.org/package/2006/metadata/core-properties"/>
    <ds:schemaRef ds:uri="16c05727-aa75-4e4a-9b5f-8a80a1165891"/>
  </ds:schemaRefs>
</ds:datastoreItem>
</file>

<file path=docProps/app.xml><?xml version="1.0" encoding="utf-8"?>
<Properties xmlns="http://schemas.openxmlformats.org/officeDocument/2006/extended-properties" xmlns:vt="http://schemas.openxmlformats.org/officeDocument/2006/docPropsVTypes">
  <Template>{E0E0A929-FF83-429A-BAB1-BC599095A8DA}tf33552983_win32</Template>
  <TotalTime>488</TotalTime>
  <Words>708</Words>
  <Application>Microsoft Office PowerPoint</Application>
  <PresentationFormat>Ευρεία οθόνη</PresentationFormat>
  <Paragraphs>64</Paragraphs>
  <Slides>7</Slides>
  <Notes>0</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7</vt:i4>
      </vt:variant>
    </vt:vector>
  </HeadingPairs>
  <TitlesOfParts>
    <vt:vector size="14" baseType="lpstr">
      <vt:lpstr>Calibri</vt:lpstr>
      <vt:lpstr>Corbel</vt:lpstr>
      <vt:lpstr>Franklin Gothic Book</vt:lpstr>
      <vt:lpstr>Franklin Gothic Demi</vt:lpstr>
      <vt:lpstr>Wingdings</vt:lpstr>
      <vt:lpstr>Wingdings 2</vt:lpstr>
      <vt:lpstr>DividendVTI</vt:lpstr>
      <vt:lpstr>ΕΠΙΚΟΙΝΩΝΙΑ ΚΑΙ ΠΡΟΒΟΛΗ  ΠΡΟΓΡΑΜΜΑ ΣΤΕΡΕΑ ΕΛΛΑΔΑ 2021-2027</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Lorem Ipsum</dc:title>
  <dc:creator>lkn8</dc:creator>
  <cp:lastModifiedBy>ΚΟΥΤΣΙΚΟΣ ΓΙΑΝΝΗΣ</cp:lastModifiedBy>
  <cp:revision>77</cp:revision>
  <dcterms:created xsi:type="dcterms:W3CDTF">2022-11-07T11:53:22Z</dcterms:created>
  <dcterms:modified xsi:type="dcterms:W3CDTF">2022-11-13T11:01:31Z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